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499" y="859667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7765" y="3925946"/>
            <a:ext cx="11959740" cy="2932053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endParaRPr lang="ru-RU" sz="11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700" b="1" u="sng" dirty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Выключите все осветительные и нагревательные приборы;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b="1" u="sng" dirty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84566" y="85920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</a:endParaRPr>
          </a:p>
          <a:p>
            <a:pPr algn="ctr"/>
            <a:r>
              <a:rPr lang="ru-RU" sz="1000" b="1" dirty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>
                <a:solidFill>
                  <a:schemeClr val="bg1"/>
                </a:solidFill>
              </a:rPr>
              <a:t>push</a:t>
            </a:r>
            <a:r>
              <a:rPr lang="ru-RU" sz="1000" b="1" dirty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/>
              <a:t>App Store                 Google Play                    RuStore   </a:t>
            </a:r>
            <a:endParaRPr lang="ru-RU" sz="1200" i="1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Сообщить о БПЛА в службу </a:t>
            </a:r>
            <a:r>
              <a:rPr lang="ru-RU" sz="1500" b="1" dirty="0">
                <a:solidFill>
                  <a:srgbClr val="FF0000"/>
                </a:solidFill>
              </a:rPr>
              <a:t>112</a:t>
            </a:r>
          </a:p>
          <a:p>
            <a:pPr algn="ctr"/>
            <a:endParaRPr lang="ru-RU" sz="1500" b="1" dirty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73532" y="952839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998398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65918" y="4056864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38373" y="2425101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32955" y="2415645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98156" y="2404776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288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PCNew</cp:lastModifiedBy>
  <cp:revision>28</cp:revision>
  <dcterms:created xsi:type="dcterms:W3CDTF">2024-02-27T09:09:13Z</dcterms:created>
  <dcterms:modified xsi:type="dcterms:W3CDTF">2024-03-11T07:51:02Z</dcterms:modified>
</cp:coreProperties>
</file>