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Override17.xml" ContentType="application/vnd.openxmlformats-officedocument.themeOverride+xml"/>
  <Override PartName="/ppt/slideLayouts/slideLayout203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Layouts/slideLayout18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449.xml" ContentType="application/vnd.openxmlformats-officedocument.presentationml.slideLayout+xml"/>
  <Override PartName="/ppt/theme/themeOverride6.xml" ContentType="application/vnd.openxmlformats-officedocument.themeOverride+xml"/>
  <Override PartName="/ppt/slideMasters/slideMaster27.xml" ContentType="application/vnd.openxmlformats-officedocument.presentationml.slideMaster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notesSlides/notesSlide35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Masters/slideMaster46.xml" ContentType="application/vnd.openxmlformats-officedocument.presentationml.slideMaster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Override3.xml" ContentType="application/vnd.openxmlformats-officedocument.themeOverride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notesSlides/notesSlide32.xml" ContentType="application/vnd.openxmlformats-officedocument.presentationml.notesSlid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notesSlides/notesSlide23.xml" ContentType="application/vnd.openxmlformats-officedocument.presentationml.notesSlide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charts/style1.xml" ContentType="application/vnd.ms-office.chartstyle+xml"/>
  <Override PartName="/ppt/slides/slide26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Masters/slideMaster34.xml" ContentType="application/vnd.openxmlformats-officedocument.presentationml.slideMaster+xml"/>
  <Override PartName="/ppt/slides/slide51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notesSlides/notesSlide36.xml" ContentType="application/vnd.openxmlformats-officedocument.presentationml.notesSlide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theme/themeOverride15.xml" ContentType="application/vnd.openxmlformats-officedocument.themeOverride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diagrams/colors2.xml" ContentType="application/vnd.openxmlformats-officedocument.drawingml.diagramColors+xml"/>
  <Override PartName="/ppt/slides/slide17.xml" ContentType="application/vnd.openxmlformats-officedocument.presentationml.slide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drawings/drawing1.xml" ContentType="application/vnd.openxmlformats-officedocument.drawingml.chartshapes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94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s/slide20.xml" ContentType="application/vnd.openxmlformats-officedocument.presentationml.slid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notesSlides/notesSlide33.xml" ContentType="application/vnd.openxmlformats-officedocument.presentationml.notesSlide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theme/theme21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theme/themeOverride19.xml" ContentType="application/vnd.openxmlformats-officedocument.themeOverr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Override22.xml" ContentType="application/vnd.openxmlformats-officedocument.themeOverr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Override8.xml" ContentType="application/vnd.openxmlformats-officedocument.themeOverride+xml"/>
  <Override PartName="/ppt/slideMasters/slideMaster29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notesSlides/notesSlide34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theme/themeOverride10.xml" ContentType="application/vnd.openxmlformats-officedocument.themeOverride+xml"/>
  <Override PartName="/ppt/slides/slide34.xml" ContentType="application/vnd.openxmlformats-officedocument.presentationml.slide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notesSlides/notesSlide25.xml" ContentType="application/vnd.openxmlformats-officedocument.presentationml.notesSlide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53.xml" ContentType="application/vnd.openxmlformats-officedocument.presentationml.slide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theme/themeOverride9.xml" ContentType="application/vnd.openxmlformats-officedocument.themeOverr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95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theme/themeOverride20.xml" ContentType="application/vnd.openxmlformats-officedocument.themeOverr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9" r:id="rId1"/>
    <p:sldMasterId id="2147484252" r:id="rId2"/>
    <p:sldMasterId id="2147484263" r:id="rId3"/>
    <p:sldMasterId id="2147484276" r:id="rId4"/>
    <p:sldMasterId id="2147484289" r:id="rId5"/>
    <p:sldMasterId id="2147484324" r:id="rId6"/>
    <p:sldMasterId id="2147484335" r:id="rId7"/>
    <p:sldMasterId id="2147484358" r:id="rId8"/>
    <p:sldMasterId id="2147484502" r:id="rId9"/>
    <p:sldMasterId id="2147484608" r:id="rId10"/>
    <p:sldMasterId id="2147484619" r:id="rId11"/>
    <p:sldMasterId id="2147484654" r:id="rId12"/>
    <p:sldMasterId id="2147484689" r:id="rId13"/>
    <p:sldMasterId id="2147484712" r:id="rId14"/>
    <p:sldMasterId id="2147484725" r:id="rId15"/>
    <p:sldMasterId id="2147484748" r:id="rId16"/>
    <p:sldMasterId id="2147484759" r:id="rId17"/>
    <p:sldMasterId id="2147484770" r:id="rId18"/>
    <p:sldMasterId id="2147484850" r:id="rId19"/>
    <p:sldMasterId id="2147484863" r:id="rId20"/>
    <p:sldMasterId id="2147484874" r:id="rId21"/>
    <p:sldMasterId id="2147484972" r:id="rId22"/>
    <p:sldMasterId id="2147485062" r:id="rId23"/>
    <p:sldMasterId id="2147485108" r:id="rId24"/>
    <p:sldMasterId id="2147485148" r:id="rId25"/>
    <p:sldMasterId id="2147485208" r:id="rId26"/>
    <p:sldMasterId id="2147485222" r:id="rId27"/>
    <p:sldMasterId id="2147485235" r:id="rId28"/>
    <p:sldMasterId id="2147485260" r:id="rId29"/>
    <p:sldMasterId id="2147485324" r:id="rId30"/>
    <p:sldMasterId id="2147485340" r:id="rId31"/>
    <p:sldMasterId id="2147485407" r:id="rId32"/>
    <p:sldMasterId id="2147485420" r:id="rId33"/>
    <p:sldMasterId id="2147485433" r:id="rId34"/>
    <p:sldMasterId id="2147485566" r:id="rId35"/>
    <p:sldMasterId id="2147485782" r:id="rId36"/>
    <p:sldMasterId id="2147485823" r:id="rId37"/>
    <p:sldMasterId id="2147485879" r:id="rId38"/>
    <p:sldMasterId id="2147486055" r:id="rId39"/>
    <p:sldMasterId id="2147486086" r:id="rId40"/>
    <p:sldMasterId id="2147486205" r:id="rId41"/>
    <p:sldMasterId id="2147486401" r:id="rId42"/>
    <p:sldMasterId id="2147486592" r:id="rId43"/>
    <p:sldMasterId id="2147486605" r:id="rId44"/>
    <p:sldMasterId id="2147486617" r:id="rId45"/>
    <p:sldMasterId id="2147486638" r:id="rId46"/>
    <p:sldMasterId id="2147486650" r:id="rId47"/>
    <p:sldMasterId id="2147486683" r:id="rId48"/>
  </p:sldMasterIdLst>
  <p:notesMasterIdLst>
    <p:notesMasterId r:id="rId107"/>
  </p:notesMasterIdLst>
  <p:handoutMasterIdLst>
    <p:handoutMasterId r:id="rId108"/>
  </p:handoutMasterIdLst>
  <p:sldIdLst>
    <p:sldId id="667" r:id="rId49"/>
    <p:sldId id="701" r:id="rId50"/>
    <p:sldId id="668" r:id="rId51"/>
    <p:sldId id="646" r:id="rId52"/>
    <p:sldId id="648" r:id="rId53"/>
    <p:sldId id="635" r:id="rId54"/>
    <p:sldId id="649" r:id="rId55"/>
    <p:sldId id="647" r:id="rId56"/>
    <p:sldId id="643" r:id="rId57"/>
    <p:sldId id="650" r:id="rId58"/>
    <p:sldId id="651" r:id="rId59"/>
    <p:sldId id="652" r:id="rId60"/>
    <p:sldId id="653" r:id="rId61"/>
    <p:sldId id="654" r:id="rId62"/>
    <p:sldId id="655" r:id="rId63"/>
    <p:sldId id="656" r:id="rId64"/>
    <p:sldId id="658" r:id="rId65"/>
    <p:sldId id="659" r:id="rId66"/>
    <p:sldId id="660" r:id="rId67"/>
    <p:sldId id="661" r:id="rId68"/>
    <p:sldId id="662" r:id="rId69"/>
    <p:sldId id="663" r:id="rId70"/>
    <p:sldId id="664" r:id="rId71"/>
    <p:sldId id="665" r:id="rId72"/>
    <p:sldId id="666" r:id="rId73"/>
    <p:sldId id="669" r:id="rId74"/>
    <p:sldId id="670" r:id="rId75"/>
    <p:sldId id="676" r:id="rId76"/>
    <p:sldId id="677" r:id="rId77"/>
    <p:sldId id="678" r:id="rId78"/>
    <p:sldId id="679" r:id="rId79"/>
    <p:sldId id="680" r:id="rId80"/>
    <p:sldId id="681" r:id="rId81"/>
    <p:sldId id="682" r:id="rId82"/>
    <p:sldId id="683" r:id="rId83"/>
    <p:sldId id="671" r:id="rId84"/>
    <p:sldId id="673" r:id="rId85"/>
    <p:sldId id="672" r:id="rId86"/>
    <p:sldId id="674" r:id="rId87"/>
    <p:sldId id="675" r:id="rId88"/>
    <p:sldId id="700" r:id="rId89"/>
    <p:sldId id="684" r:id="rId90"/>
    <p:sldId id="685" r:id="rId91"/>
    <p:sldId id="686" r:id="rId92"/>
    <p:sldId id="687" r:id="rId93"/>
    <p:sldId id="688" r:id="rId94"/>
    <p:sldId id="689" r:id="rId95"/>
    <p:sldId id="690" r:id="rId96"/>
    <p:sldId id="691" r:id="rId97"/>
    <p:sldId id="692" r:id="rId98"/>
    <p:sldId id="693" r:id="rId99"/>
    <p:sldId id="694" r:id="rId100"/>
    <p:sldId id="695" r:id="rId101"/>
    <p:sldId id="696" r:id="rId102"/>
    <p:sldId id="697" r:id="rId103"/>
    <p:sldId id="698" r:id="rId104"/>
    <p:sldId id="699" r:id="rId105"/>
    <p:sldId id="702" r:id="rId106"/>
  </p:sldIdLst>
  <p:sldSz cx="9144000" cy="6858000" type="screen4x3"/>
  <p:notesSz cx="6797675" cy="9926638"/>
  <p:defaultTextStyle>
    <a:defPPr>
      <a:defRPr lang="en-US"/>
    </a:defPPr>
    <a:lvl1pPr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4571" indent="-34716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870552" indent="-70811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05139" indent="-105522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741111" indent="-141620" algn="l" defTabSz="43457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999358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399231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2799109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198977" algn="l" defTabSz="79974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сых Ольга Владимировна" initials="КО" lastIdx="0" clrIdx="0">
    <p:extLst>
      <p:ext uri="{19B8F6BF-5375-455C-9EA6-DF929625EA0E}">
        <p15:presenceInfo xmlns:p15="http://schemas.microsoft.com/office/powerpoint/2012/main" xmlns="" userId="S-1-5-21-21103544-468167670-21752507-8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2DAE3"/>
    <a:srgbClr val="C1BFCB"/>
    <a:srgbClr val="FFFBF7"/>
    <a:srgbClr val="9C3C3D"/>
    <a:srgbClr val="ECEADC"/>
    <a:srgbClr val="000000"/>
    <a:srgbClr val="0033CC"/>
    <a:srgbClr val="0000FF"/>
    <a:srgbClr val="378FA5"/>
    <a:srgbClr val="B041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29" autoAdjust="0"/>
    <p:restoredTop sz="96087" autoAdjust="0"/>
  </p:normalViewPr>
  <p:slideViewPr>
    <p:cSldViewPr snapToGrid="0">
      <p:cViewPr varScale="1">
        <p:scale>
          <a:sx n="73" d="100"/>
          <a:sy n="73" d="100"/>
        </p:scale>
        <p:origin x="-1236" y="-90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5.xml"/><Relationship Id="rId68" Type="http://schemas.openxmlformats.org/officeDocument/2006/relationships/slide" Target="slides/slide20.xml"/><Relationship Id="rId84" Type="http://schemas.openxmlformats.org/officeDocument/2006/relationships/slide" Target="slides/slide36.xml"/><Relationship Id="rId89" Type="http://schemas.openxmlformats.org/officeDocument/2006/relationships/slide" Target="slides/slide41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notesMaster" Target="notesMasters/notesMaster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66" Type="http://schemas.openxmlformats.org/officeDocument/2006/relationships/slide" Target="slides/slide18.xml"/><Relationship Id="rId74" Type="http://schemas.openxmlformats.org/officeDocument/2006/relationships/slide" Target="slides/slide26.xml"/><Relationship Id="rId79" Type="http://schemas.openxmlformats.org/officeDocument/2006/relationships/slide" Target="slides/slide31.xml"/><Relationship Id="rId87" Type="http://schemas.openxmlformats.org/officeDocument/2006/relationships/slide" Target="slides/slide39.xml"/><Relationship Id="rId102" Type="http://schemas.openxmlformats.org/officeDocument/2006/relationships/slide" Target="slides/slide54.xml"/><Relationship Id="rId11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3.xml"/><Relationship Id="rId82" Type="http://schemas.openxmlformats.org/officeDocument/2006/relationships/slide" Target="slides/slide34.xml"/><Relationship Id="rId90" Type="http://schemas.openxmlformats.org/officeDocument/2006/relationships/slide" Target="slides/slide42.xml"/><Relationship Id="rId95" Type="http://schemas.openxmlformats.org/officeDocument/2006/relationships/slide" Target="slides/slide4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8.xml"/><Relationship Id="rId64" Type="http://schemas.openxmlformats.org/officeDocument/2006/relationships/slide" Target="slides/slide16.xml"/><Relationship Id="rId69" Type="http://schemas.openxmlformats.org/officeDocument/2006/relationships/slide" Target="slides/slide21.xml"/><Relationship Id="rId77" Type="http://schemas.openxmlformats.org/officeDocument/2006/relationships/slide" Target="slides/slide29.xml"/><Relationship Id="rId100" Type="http://schemas.openxmlformats.org/officeDocument/2006/relationships/slide" Target="slides/slide52.xml"/><Relationship Id="rId105" Type="http://schemas.openxmlformats.org/officeDocument/2006/relationships/slide" Target="slides/slide57.xml"/><Relationship Id="rId11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.xml"/><Relationship Id="rId72" Type="http://schemas.openxmlformats.org/officeDocument/2006/relationships/slide" Target="slides/slide24.xml"/><Relationship Id="rId80" Type="http://schemas.openxmlformats.org/officeDocument/2006/relationships/slide" Target="slides/slide32.xml"/><Relationship Id="rId85" Type="http://schemas.openxmlformats.org/officeDocument/2006/relationships/slide" Target="slides/slide37.xml"/><Relationship Id="rId93" Type="http://schemas.openxmlformats.org/officeDocument/2006/relationships/slide" Target="slides/slide45.xml"/><Relationship Id="rId98" Type="http://schemas.openxmlformats.org/officeDocument/2006/relationships/slide" Target="slides/slide5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1.xml"/><Relationship Id="rId67" Type="http://schemas.openxmlformats.org/officeDocument/2006/relationships/slide" Target="slides/slide19.xml"/><Relationship Id="rId103" Type="http://schemas.openxmlformats.org/officeDocument/2006/relationships/slide" Target="slides/slide55.xml"/><Relationship Id="rId108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6.xml"/><Relationship Id="rId62" Type="http://schemas.openxmlformats.org/officeDocument/2006/relationships/slide" Target="slides/slide14.xml"/><Relationship Id="rId70" Type="http://schemas.openxmlformats.org/officeDocument/2006/relationships/slide" Target="slides/slide22.xml"/><Relationship Id="rId75" Type="http://schemas.openxmlformats.org/officeDocument/2006/relationships/slide" Target="slides/slide27.xml"/><Relationship Id="rId83" Type="http://schemas.openxmlformats.org/officeDocument/2006/relationships/slide" Target="slides/slide35.xml"/><Relationship Id="rId88" Type="http://schemas.openxmlformats.org/officeDocument/2006/relationships/slide" Target="slides/slide40.xml"/><Relationship Id="rId91" Type="http://schemas.openxmlformats.org/officeDocument/2006/relationships/slide" Target="slides/slide43.xml"/><Relationship Id="rId96" Type="http://schemas.openxmlformats.org/officeDocument/2006/relationships/slide" Target="slides/slide48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106" Type="http://schemas.openxmlformats.org/officeDocument/2006/relationships/slide" Target="slides/slide5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slide" Target="slides/slide17.xml"/><Relationship Id="rId73" Type="http://schemas.openxmlformats.org/officeDocument/2006/relationships/slide" Target="slides/slide25.xml"/><Relationship Id="rId78" Type="http://schemas.openxmlformats.org/officeDocument/2006/relationships/slide" Target="slides/slide30.xml"/><Relationship Id="rId81" Type="http://schemas.openxmlformats.org/officeDocument/2006/relationships/slide" Target="slides/slide33.xml"/><Relationship Id="rId86" Type="http://schemas.openxmlformats.org/officeDocument/2006/relationships/slide" Target="slides/slide38.xml"/><Relationship Id="rId94" Type="http://schemas.openxmlformats.org/officeDocument/2006/relationships/slide" Target="slides/slide46.xml"/><Relationship Id="rId99" Type="http://schemas.openxmlformats.org/officeDocument/2006/relationships/slide" Target="slides/slide51.xml"/><Relationship Id="rId101" Type="http://schemas.openxmlformats.org/officeDocument/2006/relationships/slide" Target="slides/slide5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commentAuthors" Target="commentAuthors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76" Type="http://schemas.openxmlformats.org/officeDocument/2006/relationships/slide" Target="slides/slide28.xml"/><Relationship Id="rId97" Type="http://schemas.openxmlformats.org/officeDocument/2006/relationships/slide" Target="slides/slide49.xml"/><Relationship Id="rId104" Type="http://schemas.openxmlformats.org/officeDocument/2006/relationships/slide" Target="slides/slide5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3.xml"/><Relationship Id="rId92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2.8229804607757369E-2"/>
          <c:y val="2.9516431271190507E-2"/>
          <c:w val="0.51647188198697369"/>
          <c:h val="0.898034146517705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F0-4937-823B-7FF6AFAC80E6}"/>
              </c:ext>
            </c:extLst>
          </c:dPt>
          <c:dPt>
            <c:idx val="1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F0-4937-823B-7FF6AFAC80E6}"/>
              </c:ext>
            </c:extLst>
          </c:dPt>
          <c:dPt>
            <c:idx val="2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F0-4937-823B-7FF6AFAC80E6}"/>
              </c:ext>
            </c:extLst>
          </c:dPt>
          <c:dPt>
            <c:idx val="3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F0-4937-823B-7FF6AFAC80E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 (</a:t>
                    </a:r>
                    <a:fld id="{E2F0DAB3-BE72-4A81-906E-15C89BE6A0DC}" type="PERCENTAGE">
                      <a:rPr lang="en-US" smtClean="0"/>
                      <a:pPr/>
                      <a:t>[ПРОЦЕНТ]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F0-4937-823B-7FF6AFAC80E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 (</a:t>
                    </a:r>
                    <a:fld id="{28544513-2F60-46D1-BF39-718B8CC7A052}" type="PERCENTAGE">
                      <a:rPr lang="en-US" smtClean="0"/>
                      <a:pPr/>
                      <a:t>[ПРОЦЕНТ]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F0-4937-823B-7FF6AFAC80E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 (16%)</a:t>
                    </a:r>
                  </a:p>
                </c:rich>
              </c:tx>
              <c:dLblPos val="ctr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F0-4937-823B-7FF6AFAC80E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 (21%)</a:t>
                    </a:r>
                  </a:p>
                </c:rich>
              </c:tx>
              <c:dLblPos val="ctr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F0-4937-823B-7FF6AFAC80E6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широта дискреционных полномочий</c:v>
                </c:pt>
                <c:pt idx="1">
                  <c:v>отсутствие/неполнота административных процедур</c:v>
                </c:pt>
                <c:pt idx="2">
                  <c:v>юридико-лингвистическая неопределенность</c:v>
                </c:pt>
                <c:pt idx="3">
                  <c:v>иные факторы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21</c:v>
                </c:pt>
                <c:pt idx="2">
                  <c:v>16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F0-4937-823B-7FF6AFAC80E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772905122970764"/>
          <c:y val="0.10772631147927189"/>
          <c:w val="0.41918452901720638"/>
          <c:h val="0.80607535627304472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2.8681588412559546E-2"/>
          <c:y val="3.7245554150575254E-2"/>
          <c:w val="0.51979670943909784"/>
          <c:h val="0.945151120325110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6335617770000968"/>
                  <c:y val="-0.19816291030218319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 (69%)</a:t>
                    </a:r>
                    <a:endParaRPr lang="en-US" sz="20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689-4816-85CC-393F5AAE8CA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88425925925927"/>
                  <c:y val="4.4379063637948392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 3</a:t>
                    </a:r>
                    <a:r>
                      <a:rPr lang="en-US" sz="2000" baseline="0"/>
                      <a:t> (19%)</a:t>
                    </a:r>
                    <a:endParaRPr lang="en-US" sz="200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89-4816-85CC-393F5AAE8CA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051387673763001E-2"/>
                  <c:y val="0.16274989433188033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2 (12%)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89-4816-85CC-393F5AAE8CA6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Нормативные коллизии</c:v>
                </c:pt>
                <c:pt idx="1">
                  <c:v>Выборочное изменение объема прав</c:v>
                </c:pt>
                <c:pt idx="2">
                  <c:v>Отсутствие или неполнота административных процедур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89-4816-85CC-393F5AAE8CA6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8641902401088752"/>
          <c:y val="0.1056378498896257"/>
          <c:w val="0.40432171672985345"/>
          <c:h val="0.78872407927329513"/>
        </c:manualLayout>
      </c:layout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09C45-B61A-4717-A60E-134AAB25A33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167CE5-FE3A-457C-A07D-0463C4598E36}">
      <dgm:prSet custT="1"/>
      <dgm:spPr/>
      <dgm:t>
        <a:bodyPr/>
        <a:lstStyle/>
        <a:p>
          <a:pPr algn="ctr" rtl="0"/>
          <a:r>
            <a:rPr lang="ru-RU" sz="1600" dirty="0" smtClean="0"/>
            <a:t>Определение органов исполнительной власти, ответственных за реализацию национальных проектов и объемов выделенных средств на эти цели</a:t>
          </a:r>
          <a:endParaRPr lang="ru-RU" sz="1600" dirty="0"/>
        </a:p>
      </dgm:t>
    </dgm:pt>
    <dgm:pt modelId="{99A8E49E-18DC-47A6-8276-42437E0079F1}" type="parTrans" cxnId="{ABA0C700-ACA0-4829-9DB8-175609F29112}">
      <dgm:prSet/>
      <dgm:spPr/>
      <dgm:t>
        <a:bodyPr/>
        <a:lstStyle/>
        <a:p>
          <a:pPr algn="ctr"/>
          <a:endParaRPr lang="ru-RU"/>
        </a:p>
      </dgm:t>
    </dgm:pt>
    <dgm:pt modelId="{4CFE3D45-B7A5-4365-94E8-E74948A46526}" type="sibTrans" cxnId="{ABA0C700-ACA0-4829-9DB8-175609F29112}">
      <dgm:prSet/>
      <dgm:spPr/>
      <dgm:t>
        <a:bodyPr/>
        <a:lstStyle/>
        <a:p>
          <a:pPr algn="ctr"/>
          <a:endParaRPr lang="ru-RU"/>
        </a:p>
      </dgm:t>
    </dgm:pt>
    <dgm:pt modelId="{53BC09D9-0433-4096-BC08-C6DB40C579AB}">
      <dgm:prSet custT="1"/>
      <dgm:spPr/>
      <dgm:t>
        <a:bodyPr/>
        <a:lstStyle/>
        <a:p>
          <a:pPr algn="ctr" rtl="0"/>
          <a:r>
            <a:rPr lang="ru-RU" sz="1600" dirty="0" smtClean="0"/>
            <a:t>Анализ план-графиков размещения закупок и определение минимальной цены контракта для проведения мониторинга, с целью выявления контрактов с коррупционными рисками</a:t>
          </a:r>
          <a:endParaRPr lang="ru-RU" sz="1600" dirty="0"/>
        </a:p>
      </dgm:t>
    </dgm:pt>
    <dgm:pt modelId="{481ECC63-80C6-490F-A436-225892CC30DE}" type="parTrans" cxnId="{7F79BEAF-B0D9-4FC5-BBB4-C29DF2006C31}">
      <dgm:prSet/>
      <dgm:spPr/>
      <dgm:t>
        <a:bodyPr/>
        <a:lstStyle/>
        <a:p>
          <a:pPr algn="ctr"/>
          <a:endParaRPr lang="ru-RU"/>
        </a:p>
      </dgm:t>
    </dgm:pt>
    <dgm:pt modelId="{E105AE6A-4C47-47A1-A1BE-25F5ACFBB131}" type="sibTrans" cxnId="{7F79BEAF-B0D9-4FC5-BBB4-C29DF2006C31}">
      <dgm:prSet/>
      <dgm:spPr/>
      <dgm:t>
        <a:bodyPr/>
        <a:lstStyle/>
        <a:p>
          <a:pPr algn="ctr"/>
          <a:endParaRPr lang="ru-RU"/>
        </a:p>
      </dgm:t>
    </dgm:pt>
    <dgm:pt modelId="{FBBFFDBD-CFE5-489A-9783-6ACCF6EF1E5A}">
      <dgm:prSet custT="1"/>
      <dgm:spPr/>
      <dgm:t>
        <a:bodyPr/>
        <a:lstStyle/>
        <a:p>
          <a:pPr algn="ctr" rtl="0"/>
          <a:r>
            <a:rPr lang="ru-RU" sz="1600" dirty="0" smtClean="0"/>
            <a:t>Взаимодействие с управлением по регулированию контрактной системы в сфере закупок, с целью получения своевременной информации о размещении закупок</a:t>
          </a:r>
          <a:endParaRPr lang="ru-RU" sz="1600" dirty="0"/>
        </a:p>
      </dgm:t>
    </dgm:pt>
    <dgm:pt modelId="{3B03AF06-18EF-48F7-8BA9-EFBE946595C0}" type="parTrans" cxnId="{5DE24B78-F98B-494C-8982-83796403AD72}">
      <dgm:prSet/>
      <dgm:spPr/>
      <dgm:t>
        <a:bodyPr/>
        <a:lstStyle/>
        <a:p>
          <a:pPr algn="ctr"/>
          <a:endParaRPr lang="ru-RU"/>
        </a:p>
      </dgm:t>
    </dgm:pt>
    <dgm:pt modelId="{835CA464-9D5A-4E7F-BC95-67A467F1C6C3}" type="sibTrans" cxnId="{5DE24B78-F98B-494C-8982-83796403AD72}">
      <dgm:prSet/>
      <dgm:spPr/>
      <dgm:t>
        <a:bodyPr/>
        <a:lstStyle/>
        <a:p>
          <a:pPr algn="ctr"/>
          <a:endParaRPr lang="ru-RU"/>
        </a:p>
      </dgm:t>
    </dgm:pt>
    <dgm:pt modelId="{F275124B-EC2F-42F5-B75B-D1D35FF495AA}">
      <dgm:prSet custT="1"/>
      <dgm:spPr/>
      <dgm:t>
        <a:bodyPr/>
        <a:lstStyle/>
        <a:p>
          <a:pPr algn="ctr" rtl="0"/>
          <a:r>
            <a:rPr lang="ru-RU" sz="1600" dirty="0" smtClean="0"/>
            <a:t>На этапе проведения закупки, осуществление мониторинга и анализа технического задания, установление аффилированных лиц, родственных и иных связей с поставщиками услуг, возможных коррупционных связей</a:t>
          </a:r>
          <a:endParaRPr lang="ru-RU" sz="1600" dirty="0"/>
        </a:p>
      </dgm:t>
    </dgm:pt>
    <dgm:pt modelId="{6AB6E86B-5AC2-43A1-92E3-694A59E1AFA5}" type="parTrans" cxnId="{C16ACE14-D9B7-41ED-9711-58838869E2E4}">
      <dgm:prSet/>
      <dgm:spPr/>
      <dgm:t>
        <a:bodyPr/>
        <a:lstStyle/>
        <a:p>
          <a:pPr algn="ctr"/>
          <a:endParaRPr lang="ru-RU"/>
        </a:p>
      </dgm:t>
    </dgm:pt>
    <dgm:pt modelId="{E3567699-F94A-4959-8B1B-E48ED49384A1}" type="sibTrans" cxnId="{C16ACE14-D9B7-41ED-9711-58838869E2E4}">
      <dgm:prSet/>
      <dgm:spPr/>
      <dgm:t>
        <a:bodyPr/>
        <a:lstStyle/>
        <a:p>
          <a:pPr algn="ctr"/>
          <a:endParaRPr lang="ru-RU"/>
        </a:p>
      </dgm:t>
    </dgm:pt>
    <dgm:pt modelId="{DCF936F6-B363-401A-B554-4DDA0C727F8A}">
      <dgm:prSet custT="1"/>
      <dgm:spPr/>
      <dgm:t>
        <a:bodyPr/>
        <a:lstStyle/>
        <a:p>
          <a:pPr algn="ctr" rtl="0"/>
          <a:r>
            <a:rPr lang="ru-RU" sz="1600" dirty="0" smtClean="0"/>
            <a:t>По итогам заключения контракта, отработка поставщика услуг на предмет коррупционных связей с заказчиком</a:t>
          </a:r>
          <a:endParaRPr lang="ru-RU" sz="1600" dirty="0"/>
        </a:p>
      </dgm:t>
    </dgm:pt>
    <dgm:pt modelId="{A68CF699-C962-443F-B4FC-D459FDCE3561}" type="parTrans" cxnId="{62FF1275-98E2-4479-916F-2E1A2D53185E}">
      <dgm:prSet/>
      <dgm:spPr/>
      <dgm:t>
        <a:bodyPr/>
        <a:lstStyle/>
        <a:p>
          <a:pPr algn="ctr"/>
          <a:endParaRPr lang="ru-RU"/>
        </a:p>
      </dgm:t>
    </dgm:pt>
    <dgm:pt modelId="{73C07DE2-4148-4A6F-89D2-94ADEDF984AF}" type="sibTrans" cxnId="{62FF1275-98E2-4479-916F-2E1A2D53185E}">
      <dgm:prSet/>
      <dgm:spPr/>
      <dgm:t>
        <a:bodyPr/>
        <a:lstStyle/>
        <a:p>
          <a:pPr algn="ctr"/>
          <a:endParaRPr lang="ru-RU"/>
        </a:p>
      </dgm:t>
    </dgm:pt>
    <dgm:pt modelId="{E68BDBF9-14BE-4236-9B74-66DECA9A9177}">
      <dgm:prSet custT="1"/>
      <dgm:spPr/>
      <dgm:t>
        <a:bodyPr/>
        <a:lstStyle/>
        <a:p>
          <a:pPr algn="ctr" rtl="0"/>
          <a:r>
            <a:rPr lang="ru-RU" sz="1400" dirty="0" smtClean="0"/>
            <a:t>При получении информации о возможных коррупционных рисках подготовка доклада губернатору Воронежской области, при необходимости проведение проверки во взаимодействии с Контрольно­-счетной палатой, контрольным управлением и иными государственными органами</a:t>
          </a:r>
          <a:endParaRPr lang="ru-RU" sz="1400" dirty="0"/>
        </a:p>
      </dgm:t>
    </dgm:pt>
    <dgm:pt modelId="{DF6033B6-4F45-481A-9F64-ADC7575CB2E0}" type="parTrans" cxnId="{8B454702-9CA9-48BC-BBCD-A8FB841722BF}">
      <dgm:prSet/>
      <dgm:spPr/>
      <dgm:t>
        <a:bodyPr/>
        <a:lstStyle/>
        <a:p>
          <a:pPr algn="ctr"/>
          <a:endParaRPr lang="ru-RU"/>
        </a:p>
      </dgm:t>
    </dgm:pt>
    <dgm:pt modelId="{B5979B50-AD97-412D-8A54-A05DB1BD1ADF}" type="sibTrans" cxnId="{8B454702-9CA9-48BC-BBCD-A8FB841722BF}">
      <dgm:prSet/>
      <dgm:spPr/>
      <dgm:t>
        <a:bodyPr/>
        <a:lstStyle/>
        <a:p>
          <a:pPr algn="ctr"/>
          <a:endParaRPr lang="ru-RU"/>
        </a:p>
      </dgm:t>
    </dgm:pt>
    <dgm:pt modelId="{5306517D-7B7D-4AC9-B75D-398E5D465D5B}" type="pres">
      <dgm:prSet presAssocID="{C5D09C45-B61A-4717-A60E-134AAB25A3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EF7AC-D477-4D14-BCB8-D1483486D27F}" type="pres">
      <dgm:prSet presAssocID="{E68BDBF9-14BE-4236-9B74-66DECA9A9177}" presName="boxAndChildren" presStyleCnt="0"/>
      <dgm:spPr/>
    </dgm:pt>
    <dgm:pt modelId="{AF982C6E-34F0-4E10-ADD0-371D127AD680}" type="pres">
      <dgm:prSet presAssocID="{E68BDBF9-14BE-4236-9B74-66DECA9A9177}" presName="parentTextBox" presStyleLbl="node1" presStyleIdx="0" presStyleCnt="6"/>
      <dgm:spPr/>
      <dgm:t>
        <a:bodyPr/>
        <a:lstStyle/>
        <a:p>
          <a:endParaRPr lang="ru-RU"/>
        </a:p>
      </dgm:t>
    </dgm:pt>
    <dgm:pt modelId="{AC88FD68-C82F-4460-97D2-7DD5664B57E3}" type="pres">
      <dgm:prSet presAssocID="{73C07DE2-4148-4A6F-89D2-94ADEDF984AF}" presName="sp" presStyleCnt="0"/>
      <dgm:spPr/>
    </dgm:pt>
    <dgm:pt modelId="{43AC6683-B7F4-4988-A07A-22D92CA6F76D}" type="pres">
      <dgm:prSet presAssocID="{DCF936F6-B363-401A-B554-4DDA0C727F8A}" presName="arrowAndChildren" presStyleCnt="0"/>
      <dgm:spPr/>
    </dgm:pt>
    <dgm:pt modelId="{82BBF0F0-9166-467E-82BE-9E1F8F3E3133}" type="pres">
      <dgm:prSet presAssocID="{DCF936F6-B363-401A-B554-4DDA0C727F8A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D7C17C62-6E26-4EE4-AD3B-03F1BC66513C}" type="pres">
      <dgm:prSet presAssocID="{E3567699-F94A-4959-8B1B-E48ED49384A1}" presName="sp" presStyleCnt="0"/>
      <dgm:spPr/>
    </dgm:pt>
    <dgm:pt modelId="{C5896C40-F409-4DD2-98C7-EBA5F219D3F7}" type="pres">
      <dgm:prSet presAssocID="{F275124B-EC2F-42F5-B75B-D1D35FF495AA}" presName="arrowAndChildren" presStyleCnt="0"/>
      <dgm:spPr/>
    </dgm:pt>
    <dgm:pt modelId="{38F162D4-D132-4ECA-8F99-5478EC306088}" type="pres">
      <dgm:prSet presAssocID="{F275124B-EC2F-42F5-B75B-D1D35FF495AA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C81D05A1-5BB6-40D5-B627-130EA553B229}" type="pres">
      <dgm:prSet presAssocID="{835CA464-9D5A-4E7F-BC95-67A467F1C6C3}" presName="sp" presStyleCnt="0"/>
      <dgm:spPr/>
    </dgm:pt>
    <dgm:pt modelId="{35AAA278-08CC-432E-BC89-80183BB88816}" type="pres">
      <dgm:prSet presAssocID="{FBBFFDBD-CFE5-489A-9783-6ACCF6EF1E5A}" presName="arrowAndChildren" presStyleCnt="0"/>
      <dgm:spPr/>
    </dgm:pt>
    <dgm:pt modelId="{87A03EBF-2DEC-49B8-A562-CA17C782260F}" type="pres">
      <dgm:prSet presAssocID="{FBBFFDBD-CFE5-489A-9783-6ACCF6EF1E5A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B32145BB-2C41-45AE-B012-6EAEC71641D7}" type="pres">
      <dgm:prSet presAssocID="{E105AE6A-4C47-47A1-A1BE-25F5ACFBB131}" presName="sp" presStyleCnt="0"/>
      <dgm:spPr/>
    </dgm:pt>
    <dgm:pt modelId="{95AB9BA5-A329-4CDF-804A-358D344F1F6B}" type="pres">
      <dgm:prSet presAssocID="{53BC09D9-0433-4096-BC08-C6DB40C579AB}" presName="arrowAndChildren" presStyleCnt="0"/>
      <dgm:spPr/>
    </dgm:pt>
    <dgm:pt modelId="{84C2F970-9310-414A-BCB0-42A89A84A6D8}" type="pres">
      <dgm:prSet presAssocID="{53BC09D9-0433-4096-BC08-C6DB40C579AB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EB13C730-7E58-4E32-A39F-C334BA559BBB}" type="pres">
      <dgm:prSet presAssocID="{4CFE3D45-B7A5-4365-94E8-E74948A46526}" presName="sp" presStyleCnt="0"/>
      <dgm:spPr/>
    </dgm:pt>
    <dgm:pt modelId="{55C2B799-C0B4-42AD-A71E-57949FE58CC4}" type="pres">
      <dgm:prSet presAssocID="{A8167CE5-FE3A-457C-A07D-0463C4598E36}" presName="arrowAndChildren" presStyleCnt="0"/>
      <dgm:spPr/>
    </dgm:pt>
    <dgm:pt modelId="{3B6B19B6-E05A-45EC-8166-BC3CB9CD62F5}" type="pres">
      <dgm:prSet presAssocID="{A8167CE5-FE3A-457C-A07D-0463C4598E36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6B508B11-F63D-46AF-9F79-305687B92966}" type="presOf" srcId="{E68BDBF9-14BE-4236-9B74-66DECA9A9177}" destId="{AF982C6E-34F0-4E10-ADD0-371D127AD680}" srcOrd="0" destOrd="0" presId="urn:microsoft.com/office/officeart/2005/8/layout/process4"/>
    <dgm:cxn modelId="{7F79BEAF-B0D9-4FC5-BBB4-C29DF2006C31}" srcId="{C5D09C45-B61A-4717-A60E-134AAB25A33F}" destId="{53BC09D9-0433-4096-BC08-C6DB40C579AB}" srcOrd="1" destOrd="0" parTransId="{481ECC63-80C6-490F-A436-225892CC30DE}" sibTransId="{E105AE6A-4C47-47A1-A1BE-25F5ACFBB131}"/>
    <dgm:cxn modelId="{6519B055-1D9D-4086-A8D9-59BE04DB97C0}" type="presOf" srcId="{C5D09C45-B61A-4717-A60E-134AAB25A33F}" destId="{5306517D-7B7D-4AC9-B75D-398E5D465D5B}" srcOrd="0" destOrd="0" presId="urn:microsoft.com/office/officeart/2005/8/layout/process4"/>
    <dgm:cxn modelId="{62FF1275-98E2-4479-916F-2E1A2D53185E}" srcId="{C5D09C45-B61A-4717-A60E-134AAB25A33F}" destId="{DCF936F6-B363-401A-B554-4DDA0C727F8A}" srcOrd="4" destOrd="0" parTransId="{A68CF699-C962-443F-B4FC-D459FDCE3561}" sibTransId="{73C07DE2-4148-4A6F-89D2-94ADEDF984AF}"/>
    <dgm:cxn modelId="{ABA0C700-ACA0-4829-9DB8-175609F29112}" srcId="{C5D09C45-B61A-4717-A60E-134AAB25A33F}" destId="{A8167CE5-FE3A-457C-A07D-0463C4598E36}" srcOrd="0" destOrd="0" parTransId="{99A8E49E-18DC-47A6-8276-42437E0079F1}" sibTransId="{4CFE3D45-B7A5-4365-94E8-E74948A46526}"/>
    <dgm:cxn modelId="{A35B1763-4EC9-4CD8-8CB1-DD8ECB506082}" type="presOf" srcId="{FBBFFDBD-CFE5-489A-9783-6ACCF6EF1E5A}" destId="{87A03EBF-2DEC-49B8-A562-CA17C782260F}" srcOrd="0" destOrd="0" presId="urn:microsoft.com/office/officeart/2005/8/layout/process4"/>
    <dgm:cxn modelId="{C16ACE14-D9B7-41ED-9711-58838869E2E4}" srcId="{C5D09C45-B61A-4717-A60E-134AAB25A33F}" destId="{F275124B-EC2F-42F5-B75B-D1D35FF495AA}" srcOrd="3" destOrd="0" parTransId="{6AB6E86B-5AC2-43A1-92E3-694A59E1AFA5}" sibTransId="{E3567699-F94A-4959-8B1B-E48ED49384A1}"/>
    <dgm:cxn modelId="{8371B87A-0379-4236-B200-2C073D16EB13}" type="presOf" srcId="{DCF936F6-B363-401A-B554-4DDA0C727F8A}" destId="{82BBF0F0-9166-467E-82BE-9E1F8F3E3133}" srcOrd="0" destOrd="0" presId="urn:microsoft.com/office/officeart/2005/8/layout/process4"/>
    <dgm:cxn modelId="{5DE24B78-F98B-494C-8982-83796403AD72}" srcId="{C5D09C45-B61A-4717-A60E-134AAB25A33F}" destId="{FBBFFDBD-CFE5-489A-9783-6ACCF6EF1E5A}" srcOrd="2" destOrd="0" parTransId="{3B03AF06-18EF-48F7-8BA9-EFBE946595C0}" sibTransId="{835CA464-9D5A-4E7F-BC95-67A467F1C6C3}"/>
    <dgm:cxn modelId="{838002CB-4BA2-4C0E-AD85-307934E6F604}" type="presOf" srcId="{A8167CE5-FE3A-457C-A07D-0463C4598E36}" destId="{3B6B19B6-E05A-45EC-8166-BC3CB9CD62F5}" srcOrd="0" destOrd="0" presId="urn:microsoft.com/office/officeart/2005/8/layout/process4"/>
    <dgm:cxn modelId="{8B454702-9CA9-48BC-BBCD-A8FB841722BF}" srcId="{C5D09C45-B61A-4717-A60E-134AAB25A33F}" destId="{E68BDBF9-14BE-4236-9B74-66DECA9A9177}" srcOrd="5" destOrd="0" parTransId="{DF6033B6-4F45-481A-9F64-ADC7575CB2E0}" sibTransId="{B5979B50-AD97-412D-8A54-A05DB1BD1ADF}"/>
    <dgm:cxn modelId="{39E27951-D718-4F73-A86D-DFE7D4A91D60}" type="presOf" srcId="{53BC09D9-0433-4096-BC08-C6DB40C579AB}" destId="{84C2F970-9310-414A-BCB0-42A89A84A6D8}" srcOrd="0" destOrd="0" presId="urn:microsoft.com/office/officeart/2005/8/layout/process4"/>
    <dgm:cxn modelId="{46E8EC5C-B0BD-4E85-8700-C7451E73AE1C}" type="presOf" srcId="{F275124B-EC2F-42F5-B75B-D1D35FF495AA}" destId="{38F162D4-D132-4ECA-8F99-5478EC306088}" srcOrd="0" destOrd="0" presId="urn:microsoft.com/office/officeart/2005/8/layout/process4"/>
    <dgm:cxn modelId="{12E382EB-0BED-404A-9093-CDCCC4DC92A7}" type="presParOf" srcId="{5306517D-7B7D-4AC9-B75D-398E5D465D5B}" destId="{C77EF7AC-D477-4D14-BCB8-D1483486D27F}" srcOrd="0" destOrd="0" presId="urn:microsoft.com/office/officeart/2005/8/layout/process4"/>
    <dgm:cxn modelId="{C786CC64-1A71-468C-BE8D-DEE664E644B0}" type="presParOf" srcId="{C77EF7AC-D477-4D14-BCB8-D1483486D27F}" destId="{AF982C6E-34F0-4E10-ADD0-371D127AD680}" srcOrd="0" destOrd="0" presId="urn:microsoft.com/office/officeart/2005/8/layout/process4"/>
    <dgm:cxn modelId="{29A038F1-5CBB-45A3-8CA9-B1BE4C7C487E}" type="presParOf" srcId="{5306517D-7B7D-4AC9-B75D-398E5D465D5B}" destId="{AC88FD68-C82F-4460-97D2-7DD5664B57E3}" srcOrd="1" destOrd="0" presId="urn:microsoft.com/office/officeart/2005/8/layout/process4"/>
    <dgm:cxn modelId="{4E65B135-D8C3-4C9D-9847-C29A18021F15}" type="presParOf" srcId="{5306517D-7B7D-4AC9-B75D-398E5D465D5B}" destId="{43AC6683-B7F4-4988-A07A-22D92CA6F76D}" srcOrd="2" destOrd="0" presId="urn:microsoft.com/office/officeart/2005/8/layout/process4"/>
    <dgm:cxn modelId="{31DE5435-40B1-4A6A-A71A-A02D39122347}" type="presParOf" srcId="{43AC6683-B7F4-4988-A07A-22D92CA6F76D}" destId="{82BBF0F0-9166-467E-82BE-9E1F8F3E3133}" srcOrd="0" destOrd="0" presId="urn:microsoft.com/office/officeart/2005/8/layout/process4"/>
    <dgm:cxn modelId="{071B3B1C-0588-45EB-8FC4-0F90388556AE}" type="presParOf" srcId="{5306517D-7B7D-4AC9-B75D-398E5D465D5B}" destId="{D7C17C62-6E26-4EE4-AD3B-03F1BC66513C}" srcOrd="3" destOrd="0" presId="urn:microsoft.com/office/officeart/2005/8/layout/process4"/>
    <dgm:cxn modelId="{355A476E-0593-4CEC-9A88-C0B38180AE6F}" type="presParOf" srcId="{5306517D-7B7D-4AC9-B75D-398E5D465D5B}" destId="{C5896C40-F409-4DD2-98C7-EBA5F219D3F7}" srcOrd="4" destOrd="0" presId="urn:microsoft.com/office/officeart/2005/8/layout/process4"/>
    <dgm:cxn modelId="{50E9DC3D-68EE-48F9-B6A2-2E49D7D9E173}" type="presParOf" srcId="{C5896C40-F409-4DD2-98C7-EBA5F219D3F7}" destId="{38F162D4-D132-4ECA-8F99-5478EC306088}" srcOrd="0" destOrd="0" presId="urn:microsoft.com/office/officeart/2005/8/layout/process4"/>
    <dgm:cxn modelId="{0CED5923-DAA6-4744-910A-B3587C8E5487}" type="presParOf" srcId="{5306517D-7B7D-4AC9-B75D-398E5D465D5B}" destId="{C81D05A1-5BB6-40D5-B627-130EA553B229}" srcOrd="5" destOrd="0" presId="urn:microsoft.com/office/officeart/2005/8/layout/process4"/>
    <dgm:cxn modelId="{C7D5750A-BC39-4F40-AD47-D8BBD1F3258C}" type="presParOf" srcId="{5306517D-7B7D-4AC9-B75D-398E5D465D5B}" destId="{35AAA278-08CC-432E-BC89-80183BB88816}" srcOrd="6" destOrd="0" presId="urn:microsoft.com/office/officeart/2005/8/layout/process4"/>
    <dgm:cxn modelId="{B3002EDD-344D-4A6F-B06C-CF52232565C8}" type="presParOf" srcId="{35AAA278-08CC-432E-BC89-80183BB88816}" destId="{87A03EBF-2DEC-49B8-A562-CA17C782260F}" srcOrd="0" destOrd="0" presId="urn:microsoft.com/office/officeart/2005/8/layout/process4"/>
    <dgm:cxn modelId="{8B513DC5-1DB4-4A6D-9745-2BD3802AB5F5}" type="presParOf" srcId="{5306517D-7B7D-4AC9-B75D-398E5D465D5B}" destId="{B32145BB-2C41-45AE-B012-6EAEC71641D7}" srcOrd="7" destOrd="0" presId="urn:microsoft.com/office/officeart/2005/8/layout/process4"/>
    <dgm:cxn modelId="{0EAABBE4-1073-4A94-9F34-295CC8C482A4}" type="presParOf" srcId="{5306517D-7B7D-4AC9-B75D-398E5D465D5B}" destId="{95AB9BA5-A329-4CDF-804A-358D344F1F6B}" srcOrd="8" destOrd="0" presId="urn:microsoft.com/office/officeart/2005/8/layout/process4"/>
    <dgm:cxn modelId="{6DAB3EEF-395F-4C53-AFB0-388C1CD11773}" type="presParOf" srcId="{95AB9BA5-A329-4CDF-804A-358D344F1F6B}" destId="{84C2F970-9310-414A-BCB0-42A89A84A6D8}" srcOrd="0" destOrd="0" presId="urn:microsoft.com/office/officeart/2005/8/layout/process4"/>
    <dgm:cxn modelId="{C018851C-2038-47E1-B4EA-A09B5F5FC783}" type="presParOf" srcId="{5306517D-7B7D-4AC9-B75D-398E5D465D5B}" destId="{EB13C730-7E58-4E32-A39F-C334BA559BBB}" srcOrd="9" destOrd="0" presId="urn:microsoft.com/office/officeart/2005/8/layout/process4"/>
    <dgm:cxn modelId="{B9FA4EDF-93E5-4065-8C16-C432895688DD}" type="presParOf" srcId="{5306517D-7B7D-4AC9-B75D-398E5D465D5B}" destId="{55C2B799-C0B4-42AD-A71E-57949FE58CC4}" srcOrd="10" destOrd="0" presId="urn:microsoft.com/office/officeart/2005/8/layout/process4"/>
    <dgm:cxn modelId="{7F3D2D05-0F97-433C-A938-4C2F6376D139}" type="presParOf" srcId="{55C2B799-C0B4-42AD-A71E-57949FE58CC4}" destId="{3B6B19B6-E05A-45EC-8166-BC3CB9CD62F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F31D6-D8F7-4DA1-9AA8-19E5CB7E768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66071-4A68-42EA-A7DD-036D516DF35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Внести в Положение об управлении по профилактике коррупционных                      и иных правонарушений правительства Воронежской области, утвержденное указом губернатора Воронежской области от 25.04.2016 N 137-у "Об утверждении Положения об управлении по профилактике коррупционных                и иных правонарушений правительства Воронежской области", изменение, дополнив пункт 3.1 раздела 3 подпунктом 3.1.16 следующего содержания:</a:t>
          </a:r>
          <a:endParaRPr lang="ru-RU" sz="2000" dirty="0">
            <a:solidFill>
              <a:schemeClr val="tx1"/>
            </a:solidFill>
          </a:endParaRPr>
        </a:p>
      </dgm:t>
    </dgm:pt>
    <dgm:pt modelId="{C0E8A7DE-8EC1-439F-BAF8-9FFC3E25CC2D}" type="parTrans" cxnId="{8A423546-8257-4A8E-B750-1D7C41D254B3}">
      <dgm:prSet/>
      <dgm:spPr/>
      <dgm:t>
        <a:bodyPr/>
        <a:lstStyle/>
        <a:p>
          <a:endParaRPr lang="ru-RU"/>
        </a:p>
      </dgm:t>
    </dgm:pt>
    <dgm:pt modelId="{2EA9408C-B076-451B-A628-AC943F395C53}" type="sibTrans" cxnId="{8A423546-8257-4A8E-B750-1D7C41D254B3}">
      <dgm:prSet/>
      <dgm:spPr/>
      <dgm:t>
        <a:bodyPr/>
        <a:lstStyle/>
        <a:p>
          <a:endParaRPr lang="ru-RU"/>
        </a:p>
      </dgm:t>
    </dgm:pt>
    <dgm:pt modelId="{2A54F34E-03E8-46D9-AFA3-33C22C826C9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"3.1.16. Проведение проверок соблюдения законодательства                                     о противодействии коррупции при осуществлении закупок товаров, работ, услуг в соответствии с Федеральным законом от 5 апреля 2013 года                   N 44-ФЗ "О контрактной системе в сфере закупок товаров, работ, услуг                для обеспечения государственных и муниципальных нужд" или Федеральным законом от 18 июля 2011 года N 223-ФЗ "О закупках товаров, работ, услуг отдельными видами юридических лиц" исполнительными органами государственной власти, государственными учреждениями Воронежской области."</a:t>
          </a:r>
          <a:endParaRPr lang="ru-RU" sz="2000" b="1" dirty="0">
            <a:solidFill>
              <a:schemeClr val="tx1"/>
            </a:solidFill>
          </a:endParaRPr>
        </a:p>
      </dgm:t>
    </dgm:pt>
    <dgm:pt modelId="{32D29D0F-8ABE-478A-92E3-98DA595294EE}" type="parTrans" cxnId="{B340BA81-8B2F-4E40-9A19-2D693261146D}">
      <dgm:prSet/>
      <dgm:spPr/>
      <dgm:t>
        <a:bodyPr/>
        <a:lstStyle/>
        <a:p>
          <a:endParaRPr lang="ru-RU"/>
        </a:p>
      </dgm:t>
    </dgm:pt>
    <dgm:pt modelId="{CB9F0472-A238-444D-A21D-F3794CB33CC9}" type="sibTrans" cxnId="{B340BA81-8B2F-4E40-9A19-2D693261146D}">
      <dgm:prSet/>
      <dgm:spPr/>
      <dgm:t>
        <a:bodyPr/>
        <a:lstStyle/>
        <a:p>
          <a:endParaRPr lang="ru-RU"/>
        </a:p>
      </dgm:t>
    </dgm:pt>
    <dgm:pt modelId="{7059918B-F5C2-4A9C-B0D4-D4C42DA26D83}" type="pres">
      <dgm:prSet presAssocID="{4D9F31D6-D8F7-4DA1-9AA8-19E5CB7E768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867A38-FA48-49A6-85FF-A1EED897AC33}" type="pres">
      <dgm:prSet presAssocID="{C4366071-4A68-42EA-A7DD-036D516DF359}" presName="node" presStyleLbl="node1" presStyleIdx="0" presStyleCnt="2" custScaleX="157223" custScaleY="136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18514-2851-460F-B49D-938893D70CBC}" type="pres">
      <dgm:prSet presAssocID="{2EA9408C-B076-451B-A628-AC943F395C53}" presName="sibTrans" presStyleLbl="sibTrans2D1" presStyleIdx="0" presStyleCnt="1" custScaleX="120107" custLinFactNeighborX="297" custLinFactNeighborY="-3027"/>
      <dgm:spPr/>
      <dgm:t>
        <a:bodyPr/>
        <a:lstStyle/>
        <a:p>
          <a:endParaRPr lang="ru-RU"/>
        </a:p>
      </dgm:t>
    </dgm:pt>
    <dgm:pt modelId="{BD74A30E-1F2C-4A76-A466-EE5FC5AFB750}" type="pres">
      <dgm:prSet presAssocID="{2EA9408C-B076-451B-A628-AC943F395C5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48770B5-06E7-45F0-B8E7-F88640DF8C3E}" type="pres">
      <dgm:prSet presAssocID="{2A54F34E-03E8-46D9-AFA3-33C22C826C9B}" presName="node" presStyleLbl="node1" presStyleIdx="1" presStyleCnt="2" custScaleX="155480" custScaleY="195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CEB373-BFF7-4972-B8E0-D5088A47E8AE}" type="presOf" srcId="{C4366071-4A68-42EA-A7DD-036D516DF359}" destId="{E7867A38-FA48-49A6-85FF-A1EED897AC33}" srcOrd="0" destOrd="0" presId="urn:microsoft.com/office/officeart/2005/8/layout/process2"/>
    <dgm:cxn modelId="{B340BA81-8B2F-4E40-9A19-2D693261146D}" srcId="{4D9F31D6-D8F7-4DA1-9AA8-19E5CB7E7688}" destId="{2A54F34E-03E8-46D9-AFA3-33C22C826C9B}" srcOrd="1" destOrd="0" parTransId="{32D29D0F-8ABE-478A-92E3-98DA595294EE}" sibTransId="{CB9F0472-A238-444D-A21D-F3794CB33CC9}"/>
    <dgm:cxn modelId="{5EC58326-BF26-4DFB-8270-8B65EFFC770C}" type="presOf" srcId="{2A54F34E-03E8-46D9-AFA3-33C22C826C9B}" destId="{048770B5-06E7-45F0-B8E7-F88640DF8C3E}" srcOrd="0" destOrd="0" presId="urn:microsoft.com/office/officeart/2005/8/layout/process2"/>
    <dgm:cxn modelId="{6372BAE9-5C1E-44EB-B4D1-0D124D1779E0}" type="presOf" srcId="{2EA9408C-B076-451B-A628-AC943F395C53}" destId="{F3B18514-2851-460F-B49D-938893D70CBC}" srcOrd="0" destOrd="0" presId="urn:microsoft.com/office/officeart/2005/8/layout/process2"/>
    <dgm:cxn modelId="{8162DA03-BBB4-4B24-8AA1-D0718FD7C108}" type="presOf" srcId="{4D9F31D6-D8F7-4DA1-9AA8-19E5CB7E7688}" destId="{7059918B-F5C2-4A9C-B0D4-D4C42DA26D83}" srcOrd="0" destOrd="0" presId="urn:microsoft.com/office/officeart/2005/8/layout/process2"/>
    <dgm:cxn modelId="{3565D813-E7FE-4116-BB8A-8743333641A9}" type="presOf" srcId="{2EA9408C-B076-451B-A628-AC943F395C53}" destId="{BD74A30E-1F2C-4A76-A466-EE5FC5AFB750}" srcOrd="1" destOrd="0" presId="urn:microsoft.com/office/officeart/2005/8/layout/process2"/>
    <dgm:cxn modelId="{8A423546-8257-4A8E-B750-1D7C41D254B3}" srcId="{4D9F31D6-D8F7-4DA1-9AA8-19E5CB7E7688}" destId="{C4366071-4A68-42EA-A7DD-036D516DF359}" srcOrd="0" destOrd="0" parTransId="{C0E8A7DE-8EC1-439F-BAF8-9FFC3E25CC2D}" sibTransId="{2EA9408C-B076-451B-A628-AC943F395C53}"/>
    <dgm:cxn modelId="{98F40407-21F8-4775-B71E-1408B4330F49}" type="presParOf" srcId="{7059918B-F5C2-4A9C-B0D4-D4C42DA26D83}" destId="{E7867A38-FA48-49A6-85FF-A1EED897AC33}" srcOrd="0" destOrd="0" presId="urn:microsoft.com/office/officeart/2005/8/layout/process2"/>
    <dgm:cxn modelId="{1DD5CBC6-73DC-4D27-949C-90F92E92D928}" type="presParOf" srcId="{7059918B-F5C2-4A9C-B0D4-D4C42DA26D83}" destId="{F3B18514-2851-460F-B49D-938893D70CBC}" srcOrd="1" destOrd="0" presId="urn:microsoft.com/office/officeart/2005/8/layout/process2"/>
    <dgm:cxn modelId="{58679D9D-9F0D-45B8-94FA-9F5FC2E37850}" type="presParOf" srcId="{F3B18514-2851-460F-B49D-938893D70CBC}" destId="{BD74A30E-1F2C-4A76-A466-EE5FC5AFB750}" srcOrd="0" destOrd="0" presId="urn:microsoft.com/office/officeart/2005/8/layout/process2"/>
    <dgm:cxn modelId="{7EF484D7-FE72-4C7B-9B1E-EC389BC08A11}" type="presParOf" srcId="{7059918B-F5C2-4A9C-B0D4-D4C42DA26D83}" destId="{048770B5-06E7-45F0-B8E7-F88640DF8C3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0.01521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4A0CDA45-0758-440C-9EC5-5EE122B9AE4D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8229600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E48F863F-6A46-4BCA-9CED-225986D066B4}" type="datetimeFigureOut">
              <a:rPr lang="ru-RU"/>
              <a:pPr>
                <a:defRPr/>
              </a:pPr>
              <a:t>07.08.2024</a:t>
            </a:fld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4F1B60-E545-4E9B-8CD2-8A3D6E2E8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052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029932C0-699E-4A21-863F-2A08E26B68FB}" type="datetimeFigureOut">
              <a:rPr lang="ru-RU"/>
              <a:pPr>
                <a:defRPr/>
              </a:pPr>
              <a:t>07.08.2024</a:t>
            </a:fld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599"/>
            <a:ext cx="5438140" cy="44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495250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9198"/>
            <a:ext cx="2945659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FD09841-7D94-4E66-BA17-27F16F7A41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13973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3457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7055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0513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74111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177104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2524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7943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83368" algn="l" defTabSz="8708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2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42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26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7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032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917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874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9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980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945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413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47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2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7043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0. Цензуры нет, но антикоррупционная экспертиза – в действии: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исключили слово «гуманность» – действительно, данная категория в полном соответствии с требованиями подпункта «в» пункта 4 известной нам Методики проведения антикоррупционной экспертизы отнесена к коррупциогенных факторам, поскольку предполагает, цитирую: 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юридико-лингвистическая неопределенность - употребление неустоявшихся, двусмысленных терминов и категорий оценочного характера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Кроме того, сама уместность сочетания гуманизма и результатов деятельности КНО предполагает признаки наличия другого коррупциогенного фактора: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нормативные коллизии - противоречия, в том числе внутренние, между нормами, создающие для государственных органов, органов местного самоуправления или организаций (их должностных лиц) возможность произвольного выбора норм, подлежащих применению в конкретном случае.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Как видим, в рамках нашего мероприятия в полном объеме проявляется принципиальность, объективность и равенство по отношению ко всем субъектам деятельности.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Именно по этой причине – объективности и беспристрастности – все же позволительно говорить об исполнении антикоррупционных требований, если  бы речь шла о правовом акте – статья 2 ФЗ Об антикоррупционной экспертизе: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«2) оценка нормативного правового акта (проекта нормативного правового акта) во взаимосвязи с другими нормативными правовыми актами;»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... благодаря вынесенному во главу угла предмету представляемого вам доклада мы и сможем обнаружить ту самую гуманность, а мне, с позволения в надежде, удасться вам это продемонстрировать и убедить в ее наличии.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Не отрицая бесспорную значимость применения административной, дисциплинарной, а также уголовной ответственности в качестве действенной меры борьбы с коррупцией, тем не менее очевидно, что использование соответствующих им методов в полной мере не способствует эффективности противодействия коррупции. 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Действующее законодательство содержит целый ряд методов, направленных на восстановление прав и возмещение причиненного вреда. Очевидно, что значительная часть из них находится в сфере гражданско-правового регулирования.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Вместе с тем указанным методам не уделяется достаточное внимание, что влияет не только на сужение вариантов применения антикоррупционного инструментария, предоставленного федеральным законодательством, но и предметную деятельность служащих в части соблюдения норм антикоррупционного законодательства.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 первое, и второе напрямую влияет на эффективность мер, направленных на противодействие коррупции.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Федеральное законодательство содержит ряд базовых положений, позволяющих говорить о допустимости применения гражданско-правовых мер, а также возможности их расширения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xmlns="" val="3628184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Статья 13 ФЗ №273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Ответственность физических лиц за коррупционные правонарушения: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Граждане Российской Федерации, иностранные граждане и лица без гражданства за совершение коррупционных правонарушений несут уголовную, административную, гражданско-правовую и дисциплинарную ответственность в соответствии с законодательством Российской Федерации.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Отметим, не смотря на казалось бы значительную удаленность от нашей с вами основной профессиональной деятельности гражданских правоотношений, они весьма близки к нам при соблюдении антикоррупционных предписаний.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Рассмотрим один из недавних случаев – интересного казуса, ставшего предметом рассмотрения на заседании нашей соответствующей комиссии по соблюдению требований к  служебному поведению и урегулированию конфликта интересов.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Назовем это корректно – в полном соответствии с норами цивилистического законодательства - злоупотребление свободой договора.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859065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6" name="Shape 4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Вольное описание нашего случая (кейса) – по материалам прокурорского, спасибо большое, представления:</a:t>
            </a:r>
          </a:p>
          <a:p>
            <a:pPr>
              <a:defRPr sz="1400" b="1"/>
            </a:pPr>
            <a:endParaRPr/>
          </a:p>
          <a:p>
            <a:pPr>
              <a:defRPr sz="1400" b="1"/>
            </a:pPr>
            <a:r>
              <a:t>Версия_первая или ВОПРОС О БЕНЕФИЦИАРЕ: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жена служащего, желая помочь собственному брату, решила передать одну из принадлежащей, якобы, ей квартиры в безвозмездное пользование своему родственнику, предоставив ему право передавать в возмездное пользование (аренду) эту квартиру любым третьим лицам.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Договор в материалах дела, что называется, имеется. Заключен он, конечно же менее, чем на 1 год, дабы исключить ненужное среди родственных уз требований о регистрации такого договора.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Как стало уже понятно, брат, в конечном счете, передает квартиру в пользование другому нанимателю, который оплачивает аренду + коммунальные платежи.</a:t>
            </a:r>
          </a:p>
          <a:p>
            <a:pPr>
              <a:defRPr sz="1400" b="1"/>
            </a:pPr>
            <a:r>
              <a:t>Разве такое незаконно?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Конечно, законно, при условии, что именно это охватывалось умыслом, прошу прощения, благоверными мыслями служащего и его супруги о бескорыстной помощи кровному родственнику.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Всё бы хорошо, но возникло маленькое недоразумение, вызванное тем, что, по всей видимости ввиду большой загруженности на службе с нанимателем заранее не была проведена необходимая работа: 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при опросе он указал, что деньги передавал минуя посредников – брата – сразу служащему.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 b="1"/>
            </a:pPr>
            <a:r>
              <a:t>Что мы в этом случае получаем?</a:t>
            </a:r>
          </a:p>
        </p:txBody>
      </p:sp>
    </p:spTree>
    <p:extLst>
      <p:ext uri="{BB962C8B-B14F-4D97-AF65-F5344CB8AC3E}">
        <p14:creationId xmlns:p14="http://schemas.microsoft.com/office/powerpoint/2010/main" xmlns="" val="2976085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5" name="Shape 4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Здесь мы имеем то, что в рамках гражданского законодательства, в принципе, и нашего случая – в частности,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следует квалифицировать либо как мнимая сделка, либо как притворная, т.е.: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ЛИБО это – сделка, совершенная лишь для вида, без намерения создать соответствующие ей правовые последствия (мнимая),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ЛИБО – это, которая совершена с целью прикрыть другую сделку, в том числе сделку на иных условиях (притворная).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Какую в этом случае мы получаем версию?</a:t>
            </a:r>
          </a:p>
        </p:txBody>
      </p:sp>
    </p:spTree>
    <p:extLst>
      <p:ext uri="{BB962C8B-B14F-4D97-AF65-F5344CB8AC3E}">
        <p14:creationId xmlns:p14="http://schemas.microsoft.com/office/powerpoint/2010/main" xmlns="" val="3594508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8" name="Shape 5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Здесь мы получаем другую версию:</a:t>
            </a:r>
          </a:p>
          <a:p>
            <a:pPr>
              <a:defRPr sz="1400" b="1"/>
            </a:pPr>
            <a:r>
              <a:t>Версию_вторую или ОТВЕТ О БЕНЕФИЦИАРЕ.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Думаю пространных комментариев эта версия, впоследствии признанная заинтересованными лицами, не нуждается: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очевидно, что имущество сдавалось служащим в целях получения ими дополнительного материального вспомоществования.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 в этом ничего страшного и преступного нет, главное – вовремя осознать, признать и 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гуманность восторжествует, что и произошло в рассмотренном нами, с позволения сказать, кейсе.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Вместе с тем отметим, что применение гражданского законодательства для нашей с вами профессионально родной антикоррупционной деятельности не ограничено указанным казусом о злоупотреблении свободой договора.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Можно выделить и другие виды нарушений норм действующего законодательства, наличие соответствующих признаках в сделках которых, позволяет условно говорить об их коррупционности.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871520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 коррупционным сделкам традиционно пытаются и, надо отметить, небезуспешно, отнести сделки, обладающими одним из следующих признаков их ничтожности: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недействительность сделки, нарушающей требования закона или иного правового акта (статья 168 ГК РФ)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ничтожность сделки, совершенной с целью, заведомо противной основам правопорядка или нравственности (статья 169 ГК РФ).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На конкретном случае рассмотрим второй вид ничтожности – сделка, совершенная с целью, заведомо противной основам правопорядка или нравственности.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7357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2" name="Shape 5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История значительно более интересная и по своему материальному содержанию, и темпоральному.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Речь идет об объекте архитектуры федерального значения, а именно: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Городская усадьба Сологуба: главный дом с церковью, службами, парадным двором и оградой, середина XVIII в. - начало XIX в.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Стоимость такая, что все служащие законно сдающие свое имущество в аренду могут нервно плакать (материальный аспект), а время, затраченное на разрешение вопроса, уверен, преодолело не одну когорту уходящих на пенсию лиц младшего звена – почти 30 лет – по некоторым основаниям – с 1993 года!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Суть проста: </a:t>
            </a:r>
            <a:r>
              <a:t>Росимущество потребовала вернуть недвижимое имущество, попавшее в сообщество честных писателей – именно так расшифровывается МСПС – «Международное сообщество писательских союзов».</a:t>
            </a:r>
          </a:p>
          <a:p>
            <a:pPr>
              <a:defRPr sz="1400" b="1"/>
            </a:pPr>
            <a:endParaRPr/>
          </a:p>
          <a:p>
            <a:pPr>
              <a:defRPr sz="1400" b="1"/>
            </a:pPr>
            <a:r>
              <a:t>Итог мытарств 3-х десятилетий: 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с учетом того, что основанием права собственности стало в свое время подложное определение Верховного Суда РФ, только в 2020 году Верховный Суд РФ постановил: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«признание незаконным действий следователя в связи с истечением срока давности уголовного преследования, не опровергает достоверность сведений, полученных в ходе расследования такого уголовного дела».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 b="1"/>
            </a:pPr>
            <a:r>
              <a:t>Основанием стала среди прочего та самая статья о сделке, совершенной с целью, заведомо противной основам правопорядка или нравственности и соответствующая позиция Верховного суда РФ о том что:</a:t>
            </a:r>
          </a:p>
        </p:txBody>
      </p:sp>
    </p:spTree>
    <p:extLst>
      <p:ext uri="{BB962C8B-B14F-4D97-AF65-F5344CB8AC3E}">
        <p14:creationId xmlns:p14="http://schemas.microsoft.com/office/powerpoint/2010/main" xmlns="" val="3919903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 u="sng"/>
            </a:pPr>
            <a:r>
              <a:t>это сделки, которые нарушают основополагающие начала российского правопорядка, принципы общественной, политической и экономической организации общества, его нравственные устои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Отдельно отметим, что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определением Конституционного Суда РФ от 08.06.2004 N 226-О указанные, так называемые, «антисоциальные сделки» были признаны не содержащими неопределенности и поэтому не противоречащими К РФ:</a:t>
            </a:r>
          </a:p>
          <a:p>
            <a:pPr lvl="1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Понятия "основы правопорядка" и "нравственность", как и всякие оценочные понятия, наполняются содержанием в зависимости от того, как их трактуют участники гражданского оборота и правоприменительная практика, однако они не являются настолько неопределенными, что не обеспечивают единообразное понимание и применение соответствующих законоположений. </a:t>
            </a:r>
          </a:p>
          <a:p>
            <a:pPr lvl="1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Статья 169 ГК Российской Федерации указывает, что квалифицирующим признаком антисоциальной сделки является ее цель, т.е. достижение такого результата, который не просто не отвечает закону или нормам морали, а противоречит - заведомо и очевидно для участников гражданского оборота - основам правопорядка и нравственности. Антисоциальность сделки, дающая суду право применять данную норму Гражданского кодекса Российской Федерации, выявляется в ходе судопроизводства с учетом всех фактических обстоятельств, характера допущенных сторонами нарушений и их последствий.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Помимо рассмотренных нами двух механизмов гражданско-правовой ответственности, не стоит забывать и  о ТРЕТЬЕМ:</a:t>
            </a:r>
          </a:p>
        </p:txBody>
      </p:sp>
    </p:spTree>
    <p:extLst>
      <p:ext uri="{BB962C8B-B14F-4D97-AF65-F5344CB8AC3E}">
        <p14:creationId xmlns:p14="http://schemas.microsoft.com/office/powerpoint/2010/main" xmlns="" val="3124604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9" name="Shape 5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Третий механизм связан с закрепленными в нормах действующего гражданского, прежде всего, законодательства возможностью возмещения убытков и вреда, причиненных органами государственной власти и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633943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9" name="Shape 5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Речь идет о целом ряде статей ГК РФ, которые предусматривают, что, например: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Убытки, причиненные гражданину или юридическому лицу в результате незаконных действий (бездействия) органов власти или должностных лиц этих органов, в том числе издания не соответствующего закону или иному правовому акту акта государственного органа или органа местного самоуправления, подлежат возмещению Российской Федерацией, соответствующим субъектом Российской Федерации или муниципальным образованием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Как вы думаете, что мешает соответствующим заинтересованным субъектам предъявлять подобные требования, помимо гуманности?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Ответ: Эффективная антикоррупционная экспертиза!</a:t>
            </a:r>
          </a:p>
        </p:txBody>
      </p:sp>
    </p:spTree>
    <p:extLst>
      <p:ext uri="{BB962C8B-B14F-4D97-AF65-F5344CB8AC3E}">
        <p14:creationId xmlns:p14="http://schemas.microsoft.com/office/powerpoint/2010/main" xmlns="" val="272901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959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8" name="Shape 5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На самом деле, нормы ФЗ о противодействии коррупции, приведенные на этом слайде, в полном объеме предъявлять требования к нам о возмещении имущественного ущерба и вреда за счет бюджета соответствующего уровня.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Поэтому, кто избыточно скептичен к антикоррупционной экспертизе, могу сказать, что вы испытываете заблуждения на этот счет.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Антикоррупционная экспертиза – прекрасный инструмент, позволяющий предотвратить риск имущественных потерь нас с вами, ведь после оплаты из бюджета возможно будет предъявлен регрессный иск к источнику потерь - органа или конкретному служащему!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Теперь самое место перейти к Персоне служащего в индивидуальной ответственности в добросовестности служения его. </a:t>
            </a:r>
          </a:p>
        </p:txBody>
      </p:sp>
    </p:spTree>
    <p:extLst>
      <p:ext uri="{BB962C8B-B14F-4D97-AF65-F5344CB8AC3E}">
        <p14:creationId xmlns:p14="http://schemas.microsoft.com/office/powerpoint/2010/main" xmlns="" val="3291843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7" name="Shape 5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В такой классической по сути шараде – где поставит запятую – каждый решает сам, но что для нас важно именно сейчас?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Это – весьма широкий предмет взятки, определенный Верховным судом РФ</a:t>
            </a:r>
          </a:p>
        </p:txBody>
      </p:sp>
    </p:spTree>
    <p:extLst>
      <p:ext uri="{BB962C8B-B14F-4D97-AF65-F5344CB8AC3E}">
        <p14:creationId xmlns:p14="http://schemas.microsoft.com/office/powerpoint/2010/main" xmlns="" val="4210874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6" name="Shape 5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А именно, в предмет взятки, как известно, включаются – услуги имущественного характера, которые, к сожалению, как показывает судебная практика, по-прежнему, находятся за рамками четкого понимания нерадивых служащих, забывающих, что это тоже взятка:</a:t>
            </a:r>
          </a:p>
          <a:p>
            <a:pPr lvl="1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предоставление должностному лицу любых имущественных выгод, в том числе освобождение его от имущественных обязательств (например, предоставление кредита с заниженной процентной ставкой за пользование им, бесплатные либо по заниженной стоимости предоставление туристических путевок, ремонт квартиры, строительство дачи, передача имущества, в частности автотранспорта, для его временного использования, прощение долга или исполнение обязательств перед другими лицами)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Но и это не все – это классика, а есть еще МОДЕРН, причем ЦИФРОВОЙ!</a:t>
            </a:r>
          </a:p>
        </p:txBody>
      </p:sp>
    </p:spTree>
    <p:extLst>
      <p:ext uri="{BB962C8B-B14F-4D97-AF65-F5344CB8AC3E}">
        <p14:creationId xmlns:p14="http://schemas.microsoft.com/office/powerpoint/2010/main" xmlns="" val="1070656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5" name="Shape 6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Как вы уже, наверное, догадались речь идет о цифровой валюте.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Пока цивилисты и «технари» спорят о юридической природе этого современного феномена обезличенной цифровой жизни,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наш антикоррупционный законодатель, прямо указал, что: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«для целей настоящего закона цифровая валюта признается имуществом».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Уверен, соответствующим образом претерпит изменение и содержание предмета взятки.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 уж точно в самое ближайшее время будет претерпевать изменения последний из предложенных мне вам для рассмотрения очень интересных гражданско-правовых институтов – ЭТО:</a:t>
            </a:r>
          </a:p>
        </p:txBody>
      </p:sp>
    </p:spTree>
    <p:extLst>
      <p:ext uri="{BB962C8B-B14F-4D97-AF65-F5344CB8AC3E}">
        <p14:creationId xmlns:p14="http://schemas.microsoft.com/office/powerpoint/2010/main" xmlns="" val="2166735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Институт обращения имущества в доход Российской Федерации.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Уважаемые коллеги, очень важно, особенно в связи с еще незавершенной декларационной кампанией: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знаете, когда на различных семинарах-освещениях у служащих спрашиваешь, что будет, если вы незадекларируете свои расходы (в случае, когда это обязательно)?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Ответы зачастую не просто гуманны, но, напротив, необоснованно доверчивы: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выговор (как самый мягкий вариант);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увольнение (как самый жесткий).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Никому (!) не приходит в голову, что речь идет об изъятии имущества.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 вот что здесь ВАЖНО:</a:t>
            </a:r>
          </a:p>
        </p:txBody>
      </p:sp>
    </p:spTree>
    <p:extLst>
      <p:ext uri="{BB962C8B-B14F-4D97-AF65-F5344CB8AC3E}">
        <p14:creationId xmlns:p14="http://schemas.microsoft.com/office/powerpoint/2010/main" xmlns="" val="3239182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2" name="Shape 6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Особенности такого изъятия: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судебное преследование имущества, а не личности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обвинитель не должен доказывать связь между преступлением и конкретным предметом собственности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презумпция недобросовестности приобретателя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– изъятие может быть в стоимостной форме.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Прекрасная гражданско-правовая мера, для реализации которой не требуется ни возбуждения уголовного дела, ни производства по административному!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Прошу обратить внимание всем исполнителям.</a:t>
            </a:r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И В ЗАВЕРШЕНИЕ: для тех, у кого еще вдруг и если остались вопросы, вынесенные в основу представленного доклада, под тенью законодательной вуали – ПРИЧЕМ ТУТ ГУМАННОСТЬ – ???</a:t>
            </a:r>
          </a:p>
        </p:txBody>
      </p:sp>
    </p:spTree>
    <p:extLst>
      <p:ext uri="{BB962C8B-B14F-4D97-AF65-F5344CB8AC3E}">
        <p14:creationId xmlns:p14="http://schemas.microsoft.com/office/powerpoint/2010/main" xmlns="" val="4458830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1" name="Shape 6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Всё просто:</a:t>
            </a:r>
          </a:p>
          <a:p>
            <a:r>
              <a:t>за всё это могли бы еще и посадить)))</a:t>
            </a:r>
          </a:p>
        </p:txBody>
      </p:sp>
    </p:spTree>
    <p:extLst>
      <p:ext uri="{BB962C8B-B14F-4D97-AF65-F5344CB8AC3E}">
        <p14:creationId xmlns:p14="http://schemas.microsoft.com/office/powerpoint/2010/main" xmlns="" val="28220909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2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34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93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95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01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89249-6AF0-464D-8865-51E2BE643A56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71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18" indent="0" algn="ctr">
              <a:buNone/>
              <a:defRPr/>
            </a:lvl2pPr>
            <a:lvl3pPr marL="903039" indent="0" algn="ctr">
              <a:buNone/>
              <a:defRPr/>
            </a:lvl3pPr>
            <a:lvl4pPr marL="1354560" indent="0" algn="ctr">
              <a:buNone/>
              <a:defRPr/>
            </a:lvl4pPr>
            <a:lvl5pPr marL="1806087" indent="0" algn="ctr">
              <a:buNone/>
              <a:defRPr/>
            </a:lvl5pPr>
            <a:lvl6pPr marL="2257605" indent="0" algn="ctr">
              <a:buNone/>
              <a:defRPr/>
            </a:lvl6pPr>
            <a:lvl7pPr marL="2709118" indent="0" algn="ctr">
              <a:buNone/>
              <a:defRPr/>
            </a:lvl7pPr>
            <a:lvl8pPr marL="3160637" indent="0" algn="ctr">
              <a:buNone/>
              <a:defRPr/>
            </a:lvl8pPr>
            <a:lvl9pPr marL="361215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65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71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836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02199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40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55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73" y="1905001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71" y="4345011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4" name="Picture 3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12120"/>
            <a:ext cx="9144000" cy="32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597045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3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11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1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xmlns="" val="114058247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1" y="1411574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203402208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412896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07607672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7"/>
            <a:ext cx="4114800" cy="1742015"/>
          </a:xfrm>
        </p:spPr>
        <p:txBody>
          <a:bodyPr/>
          <a:lstStyle>
            <a:lvl1pPr marL="339603" indent="-339603">
              <a:lnSpc>
                <a:spcPct val="90000"/>
              </a:lnSpc>
              <a:defRPr sz="2800"/>
            </a:lvl1pPr>
            <a:lvl2pPr marL="672598" indent="-325071">
              <a:lnSpc>
                <a:spcPct val="90000"/>
              </a:lnSpc>
              <a:defRPr sz="2400"/>
            </a:lvl2pPr>
            <a:lvl3pPr marL="952737" indent="-288068">
              <a:lnSpc>
                <a:spcPct val="90000"/>
              </a:lnSpc>
              <a:defRPr sz="2000"/>
            </a:lvl3pPr>
            <a:lvl4pPr marL="1226274" indent="-273526">
              <a:lnSpc>
                <a:spcPct val="90000"/>
              </a:lnSpc>
              <a:defRPr sz="1800"/>
            </a:lvl4pPr>
            <a:lvl5pPr marL="1514348" indent="-280135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411557"/>
            <a:ext cx="4114800" cy="1742015"/>
          </a:xfrm>
        </p:spPr>
        <p:txBody>
          <a:bodyPr/>
          <a:lstStyle>
            <a:lvl1pPr marL="347530" indent="-347530">
              <a:lnSpc>
                <a:spcPct val="90000"/>
              </a:lnSpc>
              <a:defRPr sz="2800"/>
            </a:lvl1pPr>
            <a:lvl2pPr marL="672598" indent="-339603">
              <a:lnSpc>
                <a:spcPct val="90000"/>
              </a:lnSpc>
              <a:defRPr sz="2400"/>
            </a:lvl2pPr>
            <a:lvl3pPr marL="960667" indent="-302603">
              <a:lnSpc>
                <a:spcPct val="90000"/>
              </a:lnSpc>
              <a:defRPr sz="2000"/>
            </a:lvl3pPr>
            <a:lvl4pPr marL="1226274" indent="-265606">
              <a:lnSpc>
                <a:spcPct val="90000"/>
              </a:lnSpc>
              <a:defRPr sz="1800"/>
            </a:lvl4pPr>
            <a:lvl5pPr marL="1514348" indent="-273526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627173122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2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6683" indent="0">
              <a:buNone/>
              <a:defRPr sz="2000" b="1"/>
            </a:lvl2pPr>
            <a:lvl3pPr marL="913365" indent="0">
              <a:buNone/>
              <a:defRPr sz="1800" b="1"/>
            </a:lvl3pPr>
            <a:lvl4pPr marL="1370044" indent="0">
              <a:buNone/>
              <a:defRPr sz="1600" b="1"/>
            </a:lvl4pPr>
            <a:lvl5pPr marL="1826722" indent="0">
              <a:buNone/>
              <a:defRPr sz="1600" b="1"/>
            </a:lvl5pPr>
            <a:lvl6pPr marL="2283398" indent="0">
              <a:buNone/>
              <a:defRPr sz="1600" b="1"/>
            </a:lvl6pPr>
            <a:lvl7pPr marL="2740077" indent="0">
              <a:buNone/>
              <a:defRPr sz="1600" b="1"/>
            </a:lvl7pPr>
            <a:lvl8pPr marL="3196760" indent="0">
              <a:buNone/>
              <a:defRPr sz="1600" b="1"/>
            </a:lvl8pPr>
            <a:lvl9pPr marL="3653439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6"/>
            <a:ext cx="4114800" cy="1537344"/>
          </a:xfrm>
        </p:spPr>
        <p:txBody>
          <a:bodyPr/>
          <a:lstStyle>
            <a:lvl1pPr marL="281459" indent="-281459">
              <a:defRPr sz="2300"/>
            </a:lvl1pPr>
            <a:lvl2pPr marL="561598" indent="-265606">
              <a:defRPr sz="2000"/>
            </a:lvl2pPr>
            <a:lvl3pPr marL="812670" indent="-243141">
              <a:defRPr sz="1800"/>
            </a:lvl3pPr>
            <a:lvl4pPr marL="1049201" indent="-228605">
              <a:defRPr sz="1700"/>
            </a:lvl4pPr>
            <a:lvl5pPr marL="1277808" indent="-20613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04" y="175782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6683" indent="0">
              <a:buNone/>
              <a:defRPr sz="2000" b="1"/>
            </a:lvl2pPr>
            <a:lvl3pPr marL="913365" indent="0">
              <a:buNone/>
              <a:defRPr sz="1800" b="1"/>
            </a:lvl3pPr>
            <a:lvl4pPr marL="1370044" indent="0">
              <a:buNone/>
              <a:defRPr sz="1600" b="1"/>
            </a:lvl4pPr>
            <a:lvl5pPr marL="1826722" indent="0">
              <a:buNone/>
              <a:defRPr sz="1600" b="1"/>
            </a:lvl5pPr>
            <a:lvl6pPr marL="2283398" indent="0">
              <a:buNone/>
              <a:defRPr sz="1600" b="1"/>
            </a:lvl6pPr>
            <a:lvl7pPr marL="2740077" indent="0">
              <a:buNone/>
              <a:defRPr sz="1600" b="1"/>
            </a:lvl7pPr>
            <a:lvl8pPr marL="3196760" indent="0">
              <a:buNone/>
              <a:defRPr sz="1600" b="1"/>
            </a:lvl8pPr>
            <a:lvl9pPr marL="3653439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117974" cy="1537344"/>
          </a:xfrm>
        </p:spPr>
        <p:txBody>
          <a:bodyPr/>
          <a:lstStyle>
            <a:lvl1pPr marL="295993" indent="-295993">
              <a:defRPr sz="2300"/>
            </a:lvl1pPr>
            <a:lvl2pPr marL="569529" indent="-273526">
              <a:defRPr sz="2000"/>
            </a:lvl2pPr>
            <a:lvl3pPr marL="820596" indent="-244462">
              <a:defRPr sz="1800"/>
            </a:lvl3pPr>
            <a:lvl4pPr marL="1049201" indent="-236531">
              <a:defRPr sz="1700"/>
            </a:lvl4pPr>
            <a:lvl5pPr marL="1277808" indent="-220673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822236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2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31680129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666785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6772070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1" y="141157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634930739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1" y="1411575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3" y="6238897"/>
            <a:ext cx="9144001" cy="619125"/>
          </a:xfrm>
          <a:solidFill>
            <a:srgbClr val="FFFF99"/>
          </a:solidFill>
        </p:spPr>
        <p:txBody>
          <a:bodyPr wrap="square" lIns="152231" tIns="76113" rIns="152231" bIns="7611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45141814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3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11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1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xmlns="" val="390060766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343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4592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20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9264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63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03847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360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180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72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60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601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2524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6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4332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8973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9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251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466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3301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15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24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84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81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96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97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14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10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088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9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9124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42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89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65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76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9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9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54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6983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16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9229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9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99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9963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94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7719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09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45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577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3475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39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0889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2207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33" y="1803339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34" y="1803339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6746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8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3941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86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52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39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0460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23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4465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7913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41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7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9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4185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1247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31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96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0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2981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82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4589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4481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289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9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9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645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47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3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796" indent="0" algn="ctr">
              <a:buNone/>
              <a:defRPr/>
            </a:lvl2pPr>
            <a:lvl3pPr marL="905591" indent="0" algn="ctr">
              <a:buNone/>
              <a:defRPr/>
            </a:lvl3pPr>
            <a:lvl4pPr marL="1358386" indent="0" algn="ctr">
              <a:buNone/>
              <a:defRPr/>
            </a:lvl4pPr>
            <a:lvl5pPr marL="1811182" indent="0" algn="ctr">
              <a:buNone/>
              <a:defRPr/>
            </a:lvl5pPr>
            <a:lvl6pPr marL="2263967" indent="0" algn="ctr">
              <a:buNone/>
              <a:defRPr/>
            </a:lvl6pPr>
            <a:lvl7pPr marL="2716754" indent="0" algn="ctr">
              <a:buNone/>
              <a:defRPr/>
            </a:lvl7pPr>
            <a:lvl8pPr marL="3169544" indent="0" algn="ctr">
              <a:buNone/>
              <a:defRPr/>
            </a:lvl8pPr>
            <a:lvl9pPr marL="362232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21542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4784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796" indent="0">
              <a:buNone/>
              <a:defRPr sz="1800"/>
            </a:lvl2pPr>
            <a:lvl3pPr marL="905591" indent="0">
              <a:buNone/>
              <a:defRPr sz="1600"/>
            </a:lvl3pPr>
            <a:lvl4pPr marL="1358386" indent="0">
              <a:buNone/>
              <a:defRPr sz="1400"/>
            </a:lvl4pPr>
            <a:lvl5pPr marL="1811182" indent="0">
              <a:buNone/>
              <a:defRPr sz="1400"/>
            </a:lvl5pPr>
            <a:lvl6pPr marL="2263967" indent="0">
              <a:buNone/>
              <a:defRPr sz="1400"/>
            </a:lvl6pPr>
            <a:lvl7pPr marL="2716754" indent="0">
              <a:buNone/>
              <a:defRPr sz="1400"/>
            </a:lvl7pPr>
            <a:lvl8pPr marL="3169544" indent="0">
              <a:buNone/>
              <a:defRPr sz="1400"/>
            </a:lvl8pPr>
            <a:lvl9pPr marL="362232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9713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2023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796" indent="0">
              <a:buNone/>
              <a:defRPr sz="2000" b="1"/>
            </a:lvl2pPr>
            <a:lvl3pPr marL="905591" indent="0">
              <a:buNone/>
              <a:defRPr sz="1800" b="1"/>
            </a:lvl3pPr>
            <a:lvl4pPr marL="1358386" indent="0">
              <a:buNone/>
              <a:defRPr sz="1600" b="1"/>
            </a:lvl4pPr>
            <a:lvl5pPr marL="1811182" indent="0">
              <a:buNone/>
              <a:defRPr sz="1600" b="1"/>
            </a:lvl5pPr>
            <a:lvl6pPr marL="2263967" indent="0">
              <a:buNone/>
              <a:defRPr sz="1600" b="1"/>
            </a:lvl6pPr>
            <a:lvl7pPr marL="2716754" indent="0">
              <a:buNone/>
              <a:defRPr sz="1600" b="1"/>
            </a:lvl7pPr>
            <a:lvl8pPr marL="3169544" indent="0">
              <a:buNone/>
              <a:defRPr sz="1600" b="1"/>
            </a:lvl8pPr>
            <a:lvl9pPr marL="36223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796" indent="0">
              <a:buNone/>
              <a:defRPr sz="2000" b="1"/>
            </a:lvl2pPr>
            <a:lvl3pPr marL="905591" indent="0">
              <a:buNone/>
              <a:defRPr sz="1800" b="1"/>
            </a:lvl3pPr>
            <a:lvl4pPr marL="1358386" indent="0">
              <a:buNone/>
              <a:defRPr sz="1600" b="1"/>
            </a:lvl4pPr>
            <a:lvl5pPr marL="1811182" indent="0">
              <a:buNone/>
              <a:defRPr sz="1600" b="1"/>
            </a:lvl5pPr>
            <a:lvl6pPr marL="2263967" indent="0">
              <a:buNone/>
              <a:defRPr sz="1600" b="1"/>
            </a:lvl6pPr>
            <a:lvl7pPr marL="2716754" indent="0">
              <a:buNone/>
              <a:defRPr sz="1600" b="1"/>
            </a:lvl7pPr>
            <a:lvl8pPr marL="3169544" indent="0">
              <a:buNone/>
              <a:defRPr sz="1600" b="1"/>
            </a:lvl8pPr>
            <a:lvl9pPr marL="36223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6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3052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04039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9412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29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796" indent="0">
              <a:buNone/>
              <a:defRPr sz="1200"/>
            </a:lvl2pPr>
            <a:lvl3pPr marL="905591" indent="0">
              <a:buNone/>
              <a:defRPr sz="1000"/>
            </a:lvl3pPr>
            <a:lvl4pPr marL="1358386" indent="0">
              <a:buNone/>
              <a:defRPr sz="900"/>
            </a:lvl4pPr>
            <a:lvl5pPr marL="1811182" indent="0">
              <a:buNone/>
              <a:defRPr sz="900"/>
            </a:lvl5pPr>
            <a:lvl6pPr marL="2263967" indent="0">
              <a:buNone/>
              <a:defRPr sz="900"/>
            </a:lvl6pPr>
            <a:lvl7pPr marL="2716754" indent="0">
              <a:buNone/>
              <a:defRPr sz="900"/>
            </a:lvl7pPr>
            <a:lvl8pPr marL="3169544" indent="0">
              <a:buNone/>
              <a:defRPr sz="900"/>
            </a:lvl8pPr>
            <a:lvl9pPr marL="36223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16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13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9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432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796" indent="0">
              <a:buNone/>
              <a:defRPr sz="2800"/>
            </a:lvl2pPr>
            <a:lvl3pPr marL="905591" indent="0">
              <a:buNone/>
              <a:defRPr sz="2400"/>
            </a:lvl3pPr>
            <a:lvl4pPr marL="1358386" indent="0">
              <a:buNone/>
              <a:defRPr sz="2000"/>
            </a:lvl4pPr>
            <a:lvl5pPr marL="1811182" indent="0">
              <a:buNone/>
              <a:defRPr sz="2000"/>
            </a:lvl5pPr>
            <a:lvl6pPr marL="2263967" indent="0">
              <a:buNone/>
              <a:defRPr sz="2000"/>
            </a:lvl6pPr>
            <a:lvl7pPr marL="2716754" indent="0">
              <a:buNone/>
              <a:defRPr sz="2000"/>
            </a:lvl7pPr>
            <a:lvl8pPr marL="3169544" indent="0">
              <a:buNone/>
              <a:defRPr sz="2000"/>
            </a:lvl8pPr>
            <a:lvl9pPr marL="362232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796" indent="0">
              <a:buNone/>
              <a:defRPr sz="1200"/>
            </a:lvl2pPr>
            <a:lvl3pPr marL="905591" indent="0">
              <a:buNone/>
              <a:defRPr sz="1000"/>
            </a:lvl3pPr>
            <a:lvl4pPr marL="1358386" indent="0">
              <a:buNone/>
              <a:defRPr sz="900"/>
            </a:lvl4pPr>
            <a:lvl5pPr marL="1811182" indent="0">
              <a:buNone/>
              <a:defRPr sz="900"/>
            </a:lvl5pPr>
            <a:lvl6pPr marL="2263967" indent="0">
              <a:buNone/>
              <a:defRPr sz="900"/>
            </a:lvl6pPr>
            <a:lvl7pPr marL="2716754" indent="0">
              <a:buNone/>
              <a:defRPr sz="900"/>
            </a:lvl7pPr>
            <a:lvl8pPr marL="3169544" indent="0">
              <a:buNone/>
              <a:defRPr sz="900"/>
            </a:lvl8pPr>
            <a:lvl9pPr marL="36223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98802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8654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6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324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6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7670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63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5458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17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1810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4714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185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26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63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5998" indent="0" algn="ctr">
              <a:buNone/>
            </a:lvl2pPr>
            <a:lvl3pPr marL="911997" indent="0" algn="ctr">
              <a:buNone/>
            </a:lvl3pPr>
            <a:lvl4pPr marL="1367996" indent="0" algn="ctr">
              <a:buNone/>
            </a:lvl4pPr>
            <a:lvl5pPr marL="1823987" indent="0" algn="ctr">
              <a:buNone/>
            </a:lvl5pPr>
            <a:lvl6pPr marL="2279981" indent="0" algn="ctr">
              <a:buNone/>
            </a:lvl6pPr>
            <a:lvl7pPr marL="2735981" indent="0" algn="ctr">
              <a:buNone/>
            </a:lvl7pPr>
            <a:lvl8pPr marL="3191970" indent="0" algn="ctr">
              <a:buNone/>
            </a:lvl8pPr>
            <a:lvl9pPr marL="3647964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15" tIns="45607" rIns="91215" bIns="45607"/>
          <a:lstStyle>
            <a:lvl1pPr>
              <a:defRPr dirty="0"/>
            </a:lvl1pPr>
            <a:extLst/>
          </a:lstStyle>
          <a:p>
            <a:pPr defTabSz="800025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26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470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98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86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803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6402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73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9189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36120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439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9939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15" tIns="45607" rIns="91215" bIns="45607"/>
          <a:lstStyle>
            <a:lvl1pPr>
              <a:defRPr/>
            </a:lvl1pPr>
          </a:lstStyle>
          <a:p>
            <a:pPr defTabSz="800025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65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15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82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30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53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19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3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33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76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95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44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04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35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35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89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742487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9720-E1B5-410B-A8F0-AF565F20607A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730580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49" indent="0">
              <a:buNone/>
              <a:defRPr sz="1800"/>
            </a:lvl2pPr>
            <a:lvl3pPr marL="909299" indent="0">
              <a:buNone/>
              <a:defRPr sz="1600"/>
            </a:lvl3pPr>
            <a:lvl4pPr marL="1363943" indent="0">
              <a:buNone/>
              <a:defRPr sz="1400"/>
            </a:lvl4pPr>
            <a:lvl5pPr marL="1818586" indent="0">
              <a:buNone/>
              <a:defRPr sz="1400"/>
            </a:lvl5pPr>
            <a:lvl6pPr marL="2273224" indent="0">
              <a:buNone/>
              <a:defRPr sz="1400"/>
            </a:lvl6pPr>
            <a:lvl7pPr marL="2727856" indent="0">
              <a:buNone/>
              <a:defRPr sz="1400"/>
            </a:lvl7pPr>
            <a:lvl8pPr marL="3182488" indent="0">
              <a:buNone/>
              <a:defRPr sz="1400"/>
            </a:lvl8pPr>
            <a:lvl9pPr marL="363713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F438-D43A-4F6B-9A01-2B696DE6CA6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53032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C142-3DF2-456B-A4DB-B1D5E63810E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71292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B9EF-5377-4C97-AE27-EEAB0EDDF82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865250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C0C6A-804F-48D6-9E5B-BD0FE63BA9C1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9673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40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5A12-1A7C-4C82-B6C4-E6D71CD4EB9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701386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E2BD-B125-41EB-AE84-DB83A94FB12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505483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649" indent="0">
              <a:buNone/>
              <a:defRPr sz="2800"/>
            </a:lvl2pPr>
            <a:lvl3pPr marL="909299" indent="0">
              <a:buNone/>
              <a:defRPr sz="2400"/>
            </a:lvl3pPr>
            <a:lvl4pPr marL="1363943" indent="0">
              <a:buNone/>
              <a:defRPr sz="2000"/>
            </a:lvl4pPr>
            <a:lvl5pPr marL="1818586" indent="0">
              <a:buNone/>
              <a:defRPr sz="2000"/>
            </a:lvl5pPr>
            <a:lvl6pPr marL="2273224" indent="0">
              <a:buNone/>
              <a:defRPr sz="2000"/>
            </a:lvl6pPr>
            <a:lvl7pPr marL="2727856" indent="0">
              <a:buNone/>
              <a:defRPr sz="2000"/>
            </a:lvl7pPr>
            <a:lvl8pPr marL="3182488" indent="0">
              <a:buNone/>
              <a:defRPr sz="2000"/>
            </a:lvl8pPr>
            <a:lvl9pPr marL="363713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5FD2-D1DD-4338-9372-8A00F2B3703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073833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7B3-1D7F-4418-83AC-679AFC7FA61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264183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5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6431-5FFD-4A19-9575-BBD1A58A958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779167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D7847-B84B-4E69-A16F-DB3AAC2E5A6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630362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7" y="156539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0A4E-8C82-4434-BFF2-0E79E5EF34C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890604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2" y="1371604"/>
            <a:ext cx="7851648" cy="1828800"/>
          </a:xfrm>
          <a:ln>
            <a:noFill/>
          </a:ln>
        </p:spPr>
        <p:txBody>
          <a:bodyPr tIns="0" rIns="18277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7"/>
            <a:ext cx="7854696" cy="1752600"/>
          </a:xfrm>
        </p:spPr>
        <p:txBody>
          <a:bodyPr lIns="0" rIns="18277"/>
          <a:lstStyle>
            <a:lvl1pPr marL="0" marR="45659" indent="0" algn="r">
              <a:buNone/>
              <a:defRPr>
                <a:solidFill>
                  <a:schemeClr val="tx1"/>
                </a:solidFill>
              </a:defRPr>
            </a:lvl1pPr>
            <a:lvl2pPr marL="456605" indent="0" algn="ctr">
              <a:buNone/>
            </a:lvl2pPr>
            <a:lvl3pPr marL="913211" indent="0" algn="ctr">
              <a:buNone/>
            </a:lvl3pPr>
            <a:lvl4pPr marL="1369816" indent="0" algn="ctr">
              <a:buNone/>
            </a:lvl4pPr>
            <a:lvl5pPr marL="1826416" indent="0" algn="ctr">
              <a:buNone/>
            </a:lvl5pPr>
            <a:lvl6pPr marL="2283012" indent="0" algn="ctr">
              <a:buNone/>
            </a:lvl6pPr>
            <a:lvl7pPr marL="2739612" indent="0" algn="ctr">
              <a:buNone/>
            </a:lvl7pPr>
            <a:lvl8pPr marL="3196216" indent="0" algn="ctr">
              <a:buNone/>
            </a:lvl8pPr>
            <a:lvl9pPr marL="3652818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F40E25-8556-4FC0-84E6-D3B96506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557660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49C4E3-5D30-4D0C-866C-E53548EC3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883560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59" rIns="45659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887849-2A57-4CBB-829B-FBC1EF75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45343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55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30A497-5F38-4A34-ADCD-C1511AC7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406304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659" tIns="0" rIns="4565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85"/>
            <a:ext cx="4041775" cy="654843"/>
          </a:xfrm>
        </p:spPr>
        <p:txBody>
          <a:bodyPr lIns="45659" tIns="0" rIns="4565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80E0A5-FA74-4D8C-9B37-5F01AB45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66925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04091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EB59E2-EA68-41CE-A03C-1A1C623C2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940807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C80235-BEAD-4F49-A9E4-1BBA594EA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634794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7" rIns="18277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693E46-E4D5-404C-851B-684F55AE5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243153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7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98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8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24"/>
            <a:ext cx="2212848" cy="1582621"/>
          </a:xfrm>
        </p:spPr>
        <p:txBody>
          <a:bodyPr lIns="45659" rIns="45659" bIns="45659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6"/>
            <a:ext cx="2209800" cy="2179320"/>
          </a:xfrm>
        </p:spPr>
        <p:txBody>
          <a:bodyPr lIns="63922" rIns="45659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1" y="6356373"/>
            <a:ext cx="609600" cy="365125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A0F210-6C49-4A6C-9CF8-9273C8969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857137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46065D-791F-40FC-BD1A-881BFC0BC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82513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A24475-C93D-4B4C-A0C3-40CE01FB3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05082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2" y="1371604"/>
            <a:ext cx="7851648" cy="1828800"/>
          </a:xfrm>
          <a:ln>
            <a:noFill/>
          </a:ln>
        </p:spPr>
        <p:txBody>
          <a:bodyPr tIns="0" rIns="18277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7"/>
            <a:ext cx="7854696" cy="1752600"/>
          </a:xfrm>
        </p:spPr>
        <p:txBody>
          <a:bodyPr lIns="0" rIns="18277"/>
          <a:lstStyle>
            <a:lvl1pPr marL="0" marR="45659" indent="0" algn="r">
              <a:buNone/>
              <a:defRPr>
                <a:solidFill>
                  <a:schemeClr val="tx1"/>
                </a:solidFill>
              </a:defRPr>
            </a:lvl1pPr>
            <a:lvl2pPr marL="456605" indent="0" algn="ctr">
              <a:buNone/>
            </a:lvl2pPr>
            <a:lvl3pPr marL="913211" indent="0" algn="ctr">
              <a:buNone/>
            </a:lvl3pPr>
            <a:lvl4pPr marL="1369816" indent="0" algn="ctr">
              <a:buNone/>
            </a:lvl4pPr>
            <a:lvl5pPr marL="1826416" indent="0" algn="ctr">
              <a:buNone/>
            </a:lvl5pPr>
            <a:lvl6pPr marL="2283012" indent="0" algn="ctr">
              <a:buNone/>
            </a:lvl6pPr>
            <a:lvl7pPr marL="2739612" indent="0" algn="ctr">
              <a:buNone/>
            </a:lvl7pPr>
            <a:lvl8pPr marL="3196216" indent="0" algn="ctr">
              <a:buNone/>
            </a:lvl8pPr>
            <a:lvl9pPr marL="3652818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F40E25-8556-4FC0-84E6-D3B96506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652649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49C4E3-5D30-4D0C-866C-E53548EC3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0234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03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59" rIns="45659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887849-2A57-4CBB-829B-FBC1EF75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128149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30A497-5F38-4A34-ADCD-C1511AC7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000143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9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659" tIns="0" rIns="4565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85"/>
            <a:ext cx="4041775" cy="654843"/>
          </a:xfrm>
        </p:spPr>
        <p:txBody>
          <a:bodyPr lIns="45659" tIns="0" rIns="4565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80E0A5-FA74-4D8C-9B37-5F01AB45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038931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04091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EB59E2-EA68-41CE-A03C-1A1C623C2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279607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C80235-BEAD-4F49-A9E4-1BBA594EA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625436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7" rIns="18277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693E46-E4D5-404C-851B-684F55AE5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014981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7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98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59" rIns="91320" bIns="45659" anchor="ctr"/>
          <a:lstStyle/>
          <a:p>
            <a:pPr algn="ctr" defTabSz="91340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8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24"/>
            <a:ext cx="2212848" cy="1582621"/>
          </a:xfrm>
        </p:spPr>
        <p:txBody>
          <a:bodyPr lIns="45659" rIns="45659" bIns="45659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6"/>
            <a:ext cx="2209800" cy="2179320"/>
          </a:xfrm>
        </p:spPr>
        <p:txBody>
          <a:bodyPr lIns="63922" rIns="45659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1" y="6356373"/>
            <a:ext cx="609600" cy="365125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A0F210-6C49-4A6C-9CF8-9273C8969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384054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46065D-791F-40FC-BD1A-881BFC0BC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500907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A24475-C93D-4B4C-A0C3-40CE01FB3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14125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1157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83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FAC-3F76-45E0-9653-76FEF377A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4934306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30" indent="0">
              <a:buNone/>
              <a:defRPr sz="1800"/>
            </a:lvl2pPr>
            <a:lvl3pPr marL="909260" indent="0">
              <a:buNone/>
              <a:defRPr sz="1600"/>
            </a:lvl3pPr>
            <a:lvl4pPr marL="1363886" indent="0">
              <a:buNone/>
              <a:defRPr sz="1400"/>
            </a:lvl4pPr>
            <a:lvl5pPr marL="1818510" indent="0">
              <a:buNone/>
              <a:defRPr sz="1400"/>
            </a:lvl5pPr>
            <a:lvl6pPr marL="2273129" indent="0">
              <a:buNone/>
              <a:defRPr sz="1400"/>
            </a:lvl6pPr>
            <a:lvl7pPr marL="2727742" indent="0">
              <a:buNone/>
              <a:defRPr sz="1400"/>
            </a:lvl7pPr>
            <a:lvl8pPr marL="3182355" indent="0">
              <a:buNone/>
              <a:defRPr sz="1400"/>
            </a:lvl8pPr>
            <a:lvl9pPr marL="363697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2BCFA-B174-4931-AE30-79A302BD8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08434401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6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1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FB11-4CF7-4A38-80B7-A4546025C1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5717490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30" indent="0">
              <a:buNone/>
              <a:defRPr sz="2000" b="1"/>
            </a:lvl2pPr>
            <a:lvl3pPr marL="909260" indent="0">
              <a:buNone/>
              <a:defRPr sz="1800" b="1"/>
            </a:lvl3pPr>
            <a:lvl4pPr marL="1363886" indent="0">
              <a:buNone/>
              <a:defRPr sz="1600" b="1"/>
            </a:lvl4pPr>
            <a:lvl5pPr marL="1818510" indent="0">
              <a:buNone/>
              <a:defRPr sz="1600" b="1"/>
            </a:lvl5pPr>
            <a:lvl6pPr marL="2273129" indent="0">
              <a:buNone/>
              <a:defRPr sz="1600" b="1"/>
            </a:lvl6pPr>
            <a:lvl7pPr marL="2727742" indent="0">
              <a:buNone/>
              <a:defRPr sz="1600" b="1"/>
            </a:lvl7pPr>
            <a:lvl8pPr marL="3182355" indent="0">
              <a:buNone/>
              <a:defRPr sz="1600" b="1"/>
            </a:lvl8pPr>
            <a:lvl9pPr marL="36369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30" indent="0">
              <a:buNone/>
              <a:defRPr sz="2000" b="1"/>
            </a:lvl2pPr>
            <a:lvl3pPr marL="909260" indent="0">
              <a:buNone/>
              <a:defRPr sz="1800" b="1"/>
            </a:lvl3pPr>
            <a:lvl4pPr marL="1363886" indent="0">
              <a:buNone/>
              <a:defRPr sz="1600" b="1"/>
            </a:lvl4pPr>
            <a:lvl5pPr marL="1818510" indent="0">
              <a:buNone/>
              <a:defRPr sz="1600" b="1"/>
            </a:lvl5pPr>
            <a:lvl6pPr marL="2273129" indent="0">
              <a:buNone/>
              <a:defRPr sz="1600" b="1"/>
            </a:lvl6pPr>
            <a:lvl7pPr marL="2727742" indent="0">
              <a:buNone/>
              <a:defRPr sz="1600" b="1"/>
            </a:lvl7pPr>
            <a:lvl8pPr marL="3182355" indent="0">
              <a:buNone/>
              <a:defRPr sz="1600" b="1"/>
            </a:lvl8pPr>
            <a:lvl9pPr marL="36369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21D5-6DDB-4E5A-BDB2-CFCCD3AEA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1617247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679F-74AF-474E-BBF7-0FF681085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6672448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A751-5BF7-447E-AD47-102842430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3266039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30" indent="0">
              <a:buNone/>
              <a:defRPr sz="1200"/>
            </a:lvl2pPr>
            <a:lvl3pPr marL="909260" indent="0">
              <a:buNone/>
              <a:defRPr sz="1000"/>
            </a:lvl3pPr>
            <a:lvl4pPr marL="1363886" indent="0">
              <a:buNone/>
              <a:defRPr sz="900"/>
            </a:lvl4pPr>
            <a:lvl5pPr marL="1818510" indent="0">
              <a:buNone/>
              <a:defRPr sz="900"/>
            </a:lvl5pPr>
            <a:lvl6pPr marL="2273129" indent="0">
              <a:buNone/>
              <a:defRPr sz="900"/>
            </a:lvl6pPr>
            <a:lvl7pPr marL="2727742" indent="0">
              <a:buNone/>
              <a:defRPr sz="900"/>
            </a:lvl7pPr>
            <a:lvl8pPr marL="3182355" indent="0">
              <a:buNone/>
              <a:defRPr sz="900"/>
            </a:lvl8pPr>
            <a:lvl9pPr marL="36369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3C0D-41C8-485B-B66E-AF4FDB77C7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74953921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19" tIns="45457" rIns="90919" bIns="45457"/>
          <a:lstStyle>
            <a:lvl1pPr marL="0" indent="0">
              <a:buNone/>
              <a:defRPr sz="3200"/>
            </a:lvl1pPr>
            <a:lvl2pPr marL="454630" indent="0">
              <a:buNone/>
              <a:defRPr sz="2800"/>
            </a:lvl2pPr>
            <a:lvl3pPr marL="909260" indent="0">
              <a:buNone/>
              <a:defRPr sz="2400"/>
            </a:lvl3pPr>
            <a:lvl4pPr marL="1363886" indent="0">
              <a:buNone/>
              <a:defRPr sz="2000"/>
            </a:lvl4pPr>
            <a:lvl5pPr marL="1818510" indent="0">
              <a:buNone/>
              <a:defRPr sz="2000"/>
            </a:lvl5pPr>
            <a:lvl6pPr marL="2273129" indent="0">
              <a:buNone/>
              <a:defRPr sz="2000"/>
            </a:lvl6pPr>
            <a:lvl7pPr marL="2727742" indent="0">
              <a:buNone/>
              <a:defRPr sz="2000"/>
            </a:lvl7pPr>
            <a:lvl8pPr marL="3182355" indent="0">
              <a:buNone/>
              <a:defRPr sz="2000"/>
            </a:lvl8pPr>
            <a:lvl9pPr marL="363697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30" indent="0">
              <a:buNone/>
              <a:defRPr sz="1200"/>
            </a:lvl2pPr>
            <a:lvl3pPr marL="909260" indent="0">
              <a:buNone/>
              <a:defRPr sz="1000"/>
            </a:lvl3pPr>
            <a:lvl4pPr marL="1363886" indent="0">
              <a:buNone/>
              <a:defRPr sz="900"/>
            </a:lvl4pPr>
            <a:lvl5pPr marL="1818510" indent="0">
              <a:buNone/>
              <a:defRPr sz="900"/>
            </a:lvl5pPr>
            <a:lvl6pPr marL="2273129" indent="0">
              <a:buNone/>
              <a:defRPr sz="900"/>
            </a:lvl6pPr>
            <a:lvl7pPr marL="2727742" indent="0">
              <a:buNone/>
              <a:defRPr sz="900"/>
            </a:lvl7pPr>
            <a:lvl8pPr marL="3182355" indent="0">
              <a:buNone/>
              <a:defRPr sz="900"/>
            </a:lvl8pPr>
            <a:lvl9pPr marL="36369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18CE-7EE1-4EDA-A807-095DBEDF1A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1832813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0BF2B-7A59-4851-A3C4-F0F490D6B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1513704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6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469EB-C9A4-4921-96DD-377FB251E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883072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77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6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1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0695-E2BA-4ACC-BF0E-A49143C00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3496797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6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8" y="1565396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26A3-8B13-43B6-83E2-97DDDD1D0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7346550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70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9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76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83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10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24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87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70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49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92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60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26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03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19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68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9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37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60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13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23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89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79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26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94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60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53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90" y="1344628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239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3879" indent="0" algn="ctr">
              <a:buNone/>
            </a:lvl2pPr>
            <a:lvl3pPr marL="907757" indent="0" algn="ctr">
              <a:buNone/>
            </a:lvl3pPr>
            <a:lvl4pPr marL="1361634" indent="0" algn="ctr">
              <a:buNone/>
            </a:lvl4pPr>
            <a:lvl5pPr marL="1815512" indent="0" algn="ctr">
              <a:buNone/>
            </a:lvl5pPr>
            <a:lvl6pPr marL="2269380" indent="0" algn="ctr">
              <a:buNone/>
            </a:lvl6pPr>
            <a:lvl7pPr marL="2723251" indent="0" algn="ctr">
              <a:buNone/>
            </a:lvl7pPr>
            <a:lvl8pPr marL="3177123" indent="0" algn="ctr">
              <a:buNone/>
            </a:lvl8pPr>
            <a:lvl9pPr marL="3630991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4155-027E-40A6-867D-140112D6B7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669094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180FA-7EB3-4C66-BD27-7F7E2BC4E5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326634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40" y="2746377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6" y="2600326"/>
            <a:ext cx="6400800" cy="2286000"/>
          </a:xfrm>
        </p:spPr>
        <p:txBody>
          <a:bodyPr anchor="t"/>
          <a:lstStyle>
            <a:lvl1pPr algn="l">
              <a:lnSpc>
                <a:spcPts val="4496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6" y="1066801"/>
            <a:ext cx="6400800" cy="1509712"/>
          </a:xfrm>
        </p:spPr>
        <p:txBody>
          <a:bodyPr anchor="b"/>
          <a:lstStyle>
            <a:lvl1pPr marL="18240" indent="0">
              <a:lnSpc>
                <a:spcPts val="2298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AFA8-84CC-4920-AEC1-683F970B8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9751104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11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7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7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516F7-16D0-4BC3-AB3C-794A33F39E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042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18" indent="0">
              <a:buNone/>
              <a:defRPr sz="1800"/>
            </a:lvl2pPr>
            <a:lvl3pPr marL="903039" indent="0">
              <a:buNone/>
              <a:defRPr sz="1600"/>
            </a:lvl3pPr>
            <a:lvl4pPr marL="1354560" indent="0">
              <a:buNone/>
              <a:defRPr sz="1400"/>
            </a:lvl4pPr>
            <a:lvl5pPr marL="1806087" indent="0">
              <a:buNone/>
              <a:defRPr sz="1400"/>
            </a:lvl5pPr>
            <a:lvl6pPr marL="2257605" indent="0">
              <a:buNone/>
              <a:defRPr sz="1400"/>
            </a:lvl6pPr>
            <a:lvl7pPr marL="2709118" indent="0">
              <a:buNone/>
              <a:defRPr sz="1400"/>
            </a:lvl7pPr>
            <a:lvl8pPr marL="3160637" indent="0">
              <a:buNone/>
              <a:defRPr sz="1400"/>
            </a:lvl8pPr>
            <a:lvl9pPr marL="361215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36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7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5160339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532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6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532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969342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0329" indent="-272309">
              <a:lnSpc>
                <a:spcPct val="100000"/>
              </a:lnSpc>
              <a:spcBef>
                <a:spcPts val="699"/>
              </a:spcBef>
              <a:defRPr sz="2400"/>
            </a:lvl1pPr>
            <a:lvl2pPr>
              <a:lnSpc>
                <a:spcPct val="100000"/>
              </a:lnSpc>
              <a:spcBef>
                <a:spcPts val="699"/>
              </a:spcBef>
              <a:defRPr sz="2000"/>
            </a:lvl2pPr>
            <a:lvl3pPr>
              <a:lnSpc>
                <a:spcPct val="100000"/>
              </a:lnSpc>
              <a:spcBef>
                <a:spcPts val="699"/>
              </a:spcBef>
              <a:defRPr sz="1800"/>
            </a:lvl3pPr>
            <a:lvl4pPr>
              <a:lnSpc>
                <a:spcPct val="100000"/>
              </a:lnSpc>
              <a:spcBef>
                <a:spcPts val="699"/>
              </a:spcBef>
              <a:defRPr sz="1600"/>
            </a:lvl4pPr>
            <a:lvl5pPr>
              <a:lnSpc>
                <a:spcPct val="100000"/>
              </a:lnSpc>
              <a:spcBef>
                <a:spcPts val="699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6" y="969342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0329" indent="-272309">
              <a:lnSpc>
                <a:spcPct val="100000"/>
              </a:lnSpc>
              <a:spcBef>
                <a:spcPts val="699"/>
              </a:spcBef>
              <a:defRPr sz="2400"/>
            </a:lvl1pPr>
            <a:lvl2pPr>
              <a:lnSpc>
                <a:spcPct val="100000"/>
              </a:lnSpc>
              <a:spcBef>
                <a:spcPts val="699"/>
              </a:spcBef>
              <a:defRPr sz="2000"/>
            </a:lvl2pPr>
            <a:lvl3pPr>
              <a:lnSpc>
                <a:spcPct val="100000"/>
              </a:lnSpc>
              <a:spcBef>
                <a:spcPts val="699"/>
              </a:spcBef>
              <a:defRPr sz="1800"/>
            </a:lvl3pPr>
            <a:lvl4pPr>
              <a:lnSpc>
                <a:spcPct val="100000"/>
              </a:lnSpc>
              <a:spcBef>
                <a:spcPts val="699"/>
              </a:spcBef>
              <a:defRPr sz="1600"/>
            </a:lvl4pPr>
            <a:lvl5pPr>
              <a:lnSpc>
                <a:spcPct val="100000"/>
              </a:lnSpc>
              <a:spcBef>
                <a:spcPts val="699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26F04-0DCC-4AB5-B3CE-53D4074414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671118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11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AE18-32C7-474A-A41A-400592D0C2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3879210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7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28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B5A19-45A2-4D56-9640-07D27B555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729151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16782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1999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5" y="1406965"/>
            <a:ext cx="3810000" cy="698500"/>
          </a:xfrm>
        </p:spPr>
        <p:txBody>
          <a:bodyPr/>
          <a:lstStyle>
            <a:lvl1pPr marL="45385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727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1E614-4E41-43A1-BDD3-B9C1073D2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016302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6" y="106681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0772" tIns="272309" rIns="90772" bIns="45385">
            <a:normAutofit/>
          </a:bodyPr>
          <a:lstStyle>
            <a:extLst/>
          </a:lstStyle>
          <a:p>
            <a:pPr indent="-281394" defTabSz="448918">
              <a:lnSpc>
                <a:spcPts val="2999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  <a:latin typeface="Gill Sans MT"/>
              <a:ea typeface="Microsoft YaHei" pitchFamily="34" charset="-122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9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7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908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13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2309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7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9B3C8-8038-4743-9F2F-34E0F17652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6242347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8DAC-C294-4EC0-B095-02038AA0C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984084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2" y="274667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67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240E5-D490-461D-8832-F1FB606236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6411266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4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5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37BC5C-6FEF-4936-89FF-4C97D554B0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67940605"/>
      </p:ext>
    </p:extLst>
  </p:cSld>
  <p:clrMapOvr>
    <a:masterClrMapping/>
  </p:clrMapOvr>
  <p:transition spd="slow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330" y="277196"/>
            <a:ext cx="8229348" cy="1140270"/>
          </a:xfrm>
        </p:spPr>
        <p:txBody>
          <a:bodyPr lIns="72043" tIns="36027" rIns="72043" bIns="3602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351" y="1600163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496" y="1600163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351" y="3923545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2496" y="3923545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 lIns="72043" tIns="36027" rIns="72043" bIns="36027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245226"/>
            <a:ext cx="2895600" cy="476250"/>
          </a:xfrm>
        </p:spPr>
        <p:txBody>
          <a:bodyPr lIns="72043" tIns="36027" rIns="72043" bIns="36027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 lIns="72043" tIns="36027" rIns="72043" bIns="36027"/>
          <a:lstStyle>
            <a:lvl1pPr>
              <a:defRPr/>
            </a:lvl1pPr>
          </a:lstStyle>
          <a:p>
            <a:fld id="{DB756A11-15B9-4362-A822-604EDF109F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089030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6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2452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C7740F-9C90-4448-B803-7BD7968109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04003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98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4" y="1600219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4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29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1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4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F5B65B-F7D9-4D08-9E9C-15F6371FA9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030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667" y="862015"/>
            <a:ext cx="8162925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2933" y="1905001"/>
            <a:ext cx="8110537" cy="41910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en-US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4103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406B43-FA9C-41E1-8E99-2A12310634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165246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30183" y="19"/>
            <a:ext cx="6907823" cy="83661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75976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44450"/>
            <a:ext cx="7772400" cy="700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4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649375-C84D-41BC-B807-614ED3DD1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102580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4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5" y="1981209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ru-RU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7403E-3315-403C-83DC-F07F6541B4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3067970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4" y="1981209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904502-EEAC-46B5-AB06-74D46DBBF9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12605949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662410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D71A-88E3-423F-ADEB-91DF36E78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329914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724" indent="0">
              <a:buNone/>
              <a:defRPr sz="1800"/>
            </a:lvl2pPr>
            <a:lvl3pPr marL="909451" indent="0">
              <a:buNone/>
              <a:defRPr sz="1600"/>
            </a:lvl3pPr>
            <a:lvl4pPr marL="1364170" indent="0">
              <a:buNone/>
              <a:defRPr sz="1400"/>
            </a:lvl4pPr>
            <a:lvl5pPr marL="1818890" indent="0">
              <a:buNone/>
              <a:defRPr sz="1400"/>
            </a:lvl5pPr>
            <a:lvl6pPr marL="2273603" indent="0">
              <a:buNone/>
              <a:defRPr sz="1400"/>
            </a:lvl6pPr>
            <a:lvl7pPr marL="2728315" indent="0">
              <a:buNone/>
              <a:defRPr sz="1400"/>
            </a:lvl7pPr>
            <a:lvl8pPr marL="3183022" indent="0">
              <a:buNone/>
              <a:defRPr sz="1400"/>
            </a:lvl8pPr>
            <a:lvl9pPr marL="363774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136A7-7240-44CB-A81F-906949C1E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34706984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6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B8BB-D92F-46BA-9150-8635BA2762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56734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54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24" indent="0">
              <a:buNone/>
              <a:defRPr sz="2000" b="1"/>
            </a:lvl2pPr>
            <a:lvl3pPr marL="909451" indent="0">
              <a:buNone/>
              <a:defRPr sz="1800" b="1"/>
            </a:lvl3pPr>
            <a:lvl4pPr marL="1364170" indent="0">
              <a:buNone/>
              <a:defRPr sz="1600" b="1"/>
            </a:lvl4pPr>
            <a:lvl5pPr marL="1818890" indent="0">
              <a:buNone/>
              <a:defRPr sz="1600" b="1"/>
            </a:lvl5pPr>
            <a:lvl6pPr marL="2273603" indent="0">
              <a:buNone/>
              <a:defRPr sz="1600" b="1"/>
            </a:lvl6pPr>
            <a:lvl7pPr marL="2728315" indent="0">
              <a:buNone/>
              <a:defRPr sz="1600" b="1"/>
            </a:lvl7pPr>
            <a:lvl8pPr marL="3183022" indent="0">
              <a:buNone/>
              <a:defRPr sz="1600" b="1"/>
            </a:lvl8pPr>
            <a:lvl9pPr marL="36377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24" indent="0">
              <a:buNone/>
              <a:defRPr sz="2000" b="1"/>
            </a:lvl2pPr>
            <a:lvl3pPr marL="909451" indent="0">
              <a:buNone/>
              <a:defRPr sz="1800" b="1"/>
            </a:lvl3pPr>
            <a:lvl4pPr marL="1364170" indent="0">
              <a:buNone/>
              <a:defRPr sz="1600" b="1"/>
            </a:lvl4pPr>
            <a:lvl5pPr marL="1818890" indent="0">
              <a:buNone/>
              <a:defRPr sz="1600" b="1"/>
            </a:lvl5pPr>
            <a:lvl6pPr marL="2273603" indent="0">
              <a:buNone/>
              <a:defRPr sz="1600" b="1"/>
            </a:lvl6pPr>
            <a:lvl7pPr marL="2728315" indent="0">
              <a:buNone/>
              <a:defRPr sz="1600" b="1"/>
            </a:lvl7pPr>
            <a:lvl8pPr marL="3183022" indent="0">
              <a:buNone/>
              <a:defRPr sz="1600" b="1"/>
            </a:lvl8pPr>
            <a:lvl9pPr marL="36377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C9A0-71EE-4C88-AC70-ECBA25A62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7757246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E2275-5235-4376-8FA0-4F090A796A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48194338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82B4-0805-4C2E-BA5F-D869BB4A2B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646519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724" indent="0">
              <a:buNone/>
              <a:defRPr sz="1200"/>
            </a:lvl2pPr>
            <a:lvl3pPr marL="909451" indent="0">
              <a:buNone/>
              <a:defRPr sz="1000"/>
            </a:lvl3pPr>
            <a:lvl4pPr marL="1364170" indent="0">
              <a:buNone/>
              <a:defRPr sz="900"/>
            </a:lvl4pPr>
            <a:lvl5pPr marL="1818890" indent="0">
              <a:buNone/>
              <a:defRPr sz="900"/>
            </a:lvl5pPr>
            <a:lvl6pPr marL="2273603" indent="0">
              <a:buNone/>
              <a:defRPr sz="900"/>
            </a:lvl6pPr>
            <a:lvl7pPr marL="2728315" indent="0">
              <a:buNone/>
              <a:defRPr sz="900"/>
            </a:lvl7pPr>
            <a:lvl8pPr marL="3183022" indent="0">
              <a:buNone/>
              <a:defRPr sz="900"/>
            </a:lvl8pPr>
            <a:lvl9pPr marL="36377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5807-8F37-4664-85B3-27EDC25DAF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49035082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38" tIns="45466" rIns="90938" bIns="45466"/>
          <a:lstStyle>
            <a:lvl1pPr marL="0" indent="0">
              <a:buNone/>
              <a:defRPr sz="3200"/>
            </a:lvl1pPr>
            <a:lvl2pPr marL="454724" indent="0">
              <a:buNone/>
              <a:defRPr sz="2800"/>
            </a:lvl2pPr>
            <a:lvl3pPr marL="909451" indent="0">
              <a:buNone/>
              <a:defRPr sz="2400"/>
            </a:lvl3pPr>
            <a:lvl4pPr marL="1364170" indent="0">
              <a:buNone/>
              <a:defRPr sz="2000"/>
            </a:lvl4pPr>
            <a:lvl5pPr marL="1818890" indent="0">
              <a:buNone/>
              <a:defRPr sz="2000"/>
            </a:lvl5pPr>
            <a:lvl6pPr marL="2273603" indent="0">
              <a:buNone/>
              <a:defRPr sz="2000"/>
            </a:lvl6pPr>
            <a:lvl7pPr marL="2728315" indent="0">
              <a:buNone/>
              <a:defRPr sz="2000"/>
            </a:lvl7pPr>
            <a:lvl8pPr marL="3183022" indent="0">
              <a:buNone/>
              <a:defRPr sz="2000"/>
            </a:lvl8pPr>
            <a:lvl9pPr marL="363774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724" indent="0">
              <a:buNone/>
              <a:defRPr sz="1200"/>
            </a:lvl2pPr>
            <a:lvl3pPr marL="909451" indent="0">
              <a:buNone/>
              <a:defRPr sz="1000"/>
            </a:lvl3pPr>
            <a:lvl4pPr marL="1364170" indent="0">
              <a:buNone/>
              <a:defRPr sz="900"/>
            </a:lvl4pPr>
            <a:lvl5pPr marL="1818890" indent="0">
              <a:buNone/>
              <a:defRPr sz="900"/>
            </a:lvl5pPr>
            <a:lvl6pPr marL="2273603" indent="0">
              <a:buNone/>
              <a:defRPr sz="900"/>
            </a:lvl6pPr>
            <a:lvl7pPr marL="2728315" indent="0">
              <a:buNone/>
              <a:defRPr sz="900"/>
            </a:lvl7pPr>
            <a:lvl8pPr marL="3183022" indent="0">
              <a:buNone/>
              <a:defRPr sz="900"/>
            </a:lvl8pPr>
            <a:lvl9pPr marL="36377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7584-B174-4F19-9810-A0DE5EEA6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43577715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ECE5F-A4A2-4137-A2DA-AD615C5B6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124921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1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592A-BDFF-45A0-838D-07C5789D7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8367645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6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D04D-C775-4678-BB83-2BDC2D2C4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50663795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1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4" y="1565391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F7428-668F-4F2D-892B-49C8DC033F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1266947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7" y="276681"/>
            <a:ext cx="8230054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69" y="6356680"/>
            <a:ext cx="2133927" cy="364716"/>
          </a:xfrm>
          <a:prstGeom prst="rect">
            <a:avLst/>
          </a:prstGeom>
        </p:spPr>
        <p:txBody>
          <a:bodyPr lIns="78861" tIns="39432" rIns="78861" bIns="39432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3932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30" y="6356680"/>
            <a:ext cx="2895343" cy="364716"/>
          </a:xfrm>
          <a:prstGeom prst="rect">
            <a:avLst/>
          </a:prstGeom>
        </p:spPr>
        <p:txBody>
          <a:bodyPr lIns="78861" tIns="39432" rIns="78861" bIns="39432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3932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6EF0CB-86F7-4E46-B5E7-418682C876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51856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39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94D7-A182-4208-BD8B-448278334F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51883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7832-1531-450B-AD8A-E989942F0E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08045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3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C134-9ECB-4CA1-A822-7D304955C4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16523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08E4-3DF2-458A-B897-BA5DD5FA0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806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7" indent="0">
              <a:buNone/>
              <a:defRPr sz="2000" b="1"/>
            </a:lvl2pPr>
            <a:lvl3pPr marL="912798" indent="0">
              <a:buNone/>
              <a:defRPr sz="1800" b="1"/>
            </a:lvl3pPr>
            <a:lvl4pPr marL="1369193" indent="0">
              <a:buNone/>
              <a:defRPr sz="1600" b="1"/>
            </a:lvl4pPr>
            <a:lvl5pPr marL="1825593" indent="0">
              <a:buNone/>
              <a:defRPr sz="1600" b="1"/>
            </a:lvl5pPr>
            <a:lvl6pPr marL="2281988" indent="0">
              <a:buNone/>
              <a:defRPr sz="1600" b="1"/>
            </a:lvl6pPr>
            <a:lvl7pPr marL="2738382" indent="0">
              <a:buNone/>
              <a:defRPr sz="1600" b="1"/>
            </a:lvl7pPr>
            <a:lvl8pPr marL="3194774" indent="0">
              <a:buNone/>
              <a:defRPr sz="1600" b="1"/>
            </a:lvl8pPr>
            <a:lvl9pPr marL="3651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7" indent="0">
              <a:buNone/>
              <a:defRPr sz="2000" b="1"/>
            </a:lvl2pPr>
            <a:lvl3pPr marL="912798" indent="0">
              <a:buNone/>
              <a:defRPr sz="1800" b="1"/>
            </a:lvl3pPr>
            <a:lvl4pPr marL="1369193" indent="0">
              <a:buNone/>
              <a:defRPr sz="1600" b="1"/>
            </a:lvl4pPr>
            <a:lvl5pPr marL="1825593" indent="0">
              <a:buNone/>
              <a:defRPr sz="1600" b="1"/>
            </a:lvl5pPr>
            <a:lvl6pPr marL="2281988" indent="0">
              <a:buNone/>
              <a:defRPr sz="1600" b="1"/>
            </a:lvl6pPr>
            <a:lvl7pPr marL="2738382" indent="0">
              <a:buNone/>
              <a:defRPr sz="1600" b="1"/>
            </a:lvl7pPr>
            <a:lvl8pPr marL="3194774" indent="0">
              <a:buNone/>
              <a:defRPr sz="1600" b="1"/>
            </a:lvl8pPr>
            <a:lvl9pPr marL="3651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EE768-BC50-405C-B6D7-0C53909067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86953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6475-8A12-4AF8-A2C5-D851183F52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9898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9E72-005E-407D-94EA-CD230C05F0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70180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97" indent="0">
              <a:buNone/>
              <a:defRPr sz="1200"/>
            </a:lvl2pPr>
            <a:lvl3pPr marL="912798" indent="0">
              <a:buNone/>
              <a:defRPr sz="1000"/>
            </a:lvl3pPr>
            <a:lvl4pPr marL="1369193" indent="0">
              <a:buNone/>
              <a:defRPr sz="900"/>
            </a:lvl4pPr>
            <a:lvl5pPr marL="1825593" indent="0">
              <a:buNone/>
              <a:defRPr sz="900"/>
            </a:lvl5pPr>
            <a:lvl6pPr marL="2281988" indent="0">
              <a:buNone/>
              <a:defRPr sz="900"/>
            </a:lvl6pPr>
            <a:lvl7pPr marL="2738382" indent="0">
              <a:buNone/>
              <a:defRPr sz="900"/>
            </a:lvl7pPr>
            <a:lvl8pPr marL="3194774" indent="0">
              <a:buNone/>
              <a:defRPr sz="900"/>
            </a:lvl8pPr>
            <a:lvl9pPr marL="3651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9E65-929E-4881-8D50-0BEC34C43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07581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97" indent="0">
              <a:buNone/>
              <a:defRPr sz="2800"/>
            </a:lvl2pPr>
            <a:lvl3pPr marL="912798" indent="0">
              <a:buNone/>
              <a:defRPr sz="2400"/>
            </a:lvl3pPr>
            <a:lvl4pPr marL="1369193" indent="0">
              <a:buNone/>
              <a:defRPr sz="2000"/>
            </a:lvl4pPr>
            <a:lvl5pPr marL="1825593" indent="0">
              <a:buNone/>
              <a:defRPr sz="2000"/>
            </a:lvl5pPr>
            <a:lvl6pPr marL="2281988" indent="0">
              <a:buNone/>
              <a:defRPr sz="2000"/>
            </a:lvl6pPr>
            <a:lvl7pPr marL="2738382" indent="0">
              <a:buNone/>
              <a:defRPr sz="2000"/>
            </a:lvl7pPr>
            <a:lvl8pPr marL="3194774" indent="0">
              <a:buNone/>
              <a:defRPr sz="2000"/>
            </a:lvl8pPr>
            <a:lvl9pPr marL="365117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97" indent="0">
              <a:buNone/>
              <a:defRPr sz="1200"/>
            </a:lvl2pPr>
            <a:lvl3pPr marL="912798" indent="0">
              <a:buNone/>
              <a:defRPr sz="1000"/>
            </a:lvl3pPr>
            <a:lvl4pPr marL="1369193" indent="0">
              <a:buNone/>
              <a:defRPr sz="900"/>
            </a:lvl4pPr>
            <a:lvl5pPr marL="1825593" indent="0">
              <a:buNone/>
              <a:defRPr sz="900"/>
            </a:lvl5pPr>
            <a:lvl6pPr marL="2281988" indent="0">
              <a:buNone/>
              <a:defRPr sz="900"/>
            </a:lvl6pPr>
            <a:lvl7pPr marL="2738382" indent="0">
              <a:buNone/>
              <a:defRPr sz="900"/>
            </a:lvl7pPr>
            <a:lvl8pPr marL="3194774" indent="0">
              <a:buNone/>
              <a:defRPr sz="900"/>
            </a:lvl8pPr>
            <a:lvl9pPr marL="3651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FCD5-7B97-4BA4-B590-D192AE10E2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7725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7AE4-FB40-44AE-ABCF-62F0C22FEC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460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06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5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7C93-22DB-472E-8378-321EE86F86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50820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7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2730-26C0-43D5-97A8-E0DB6E76AC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13723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38" indent="0" algn="ctr">
              <a:buNone/>
              <a:defRPr/>
            </a:lvl2pPr>
            <a:lvl3pPr marL="903678" indent="0" algn="ctr">
              <a:buNone/>
              <a:defRPr/>
            </a:lvl3pPr>
            <a:lvl4pPr marL="1355518" indent="0" algn="ctr">
              <a:buNone/>
              <a:defRPr/>
            </a:lvl4pPr>
            <a:lvl5pPr marL="1807358" indent="0" algn="ctr">
              <a:buNone/>
              <a:defRPr/>
            </a:lvl5pPr>
            <a:lvl6pPr marL="2259199" indent="0" algn="ctr">
              <a:buNone/>
              <a:defRPr/>
            </a:lvl6pPr>
            <a:lvl7pPr marL="2711033" indent="0" algn="ctr">
              <a:buNone/>
              <a:defRPr/>
            </a:lvl7pPr>
            <a:lvl8pPr marL="3162867" indent="0" algn="ctr">
              <a:buNone/>
              <a:defRPr/>
            </a:lvl8pPr>
            <a:lvl9pPr marL="36147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61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20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45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49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76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83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43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74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24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33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98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50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05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28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04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60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33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21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38" indent="0">
              <a:buNone/>
              <a:defRPr sz="1800"/>
            </a:lvl2pPr>
            <a:lvl3pPr marL="903678" indent="0">
              <a:buNone/>
              <a:defRPr sz="1600"/>
            </a:lvl3pPr>
            <a:lvl4pPr marL="1355518" indent="0">
              <a:buNone/>
              <a:defRPr sz="1400"/>
            </a:lvl4pPr>
            <a:lvl5pPr marL="1807358" indent="0">
              <a:buNone/>
              <a:defRPr sz="1400"/>
            </a:lvl5pPr>
            <a:lvl6pPr marL="2259199" indent="0">
              <a:buNone/>
              <a:defRPr sz="1400"/>
            </a:lvl6pPr>
            <a:lvl7pPr marL="2711033" indent="0">
              <a:buNone/>
              <a:defRPr sz="1400"/>
            </a:lvl7pPr>
            <a:lvl8pPr marL="3162867" indent="0">
              <a:buNone/>
              <a:defRPr sz="1400"/>
            </a:lvl8pPr>
            <a:lvl9pPr marL="36147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88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6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67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73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65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680" indent="0" algn="ctr">
              <a:buNone/>
              <a:defRPr/>
            </a:lvl2pPr>
            <a:lvl3pPr marL="903360" indent="0" algn="ctr">
              <a:buNone/>
              <a:defRPr/>
            </a:lvl3pPr>
            <a:lvl4pPr marL="1355039" indent="0" algn="ctr">
              <a:buNone/>
              <a:defRPr/>
            </a:lvl4pPr>
            <a:lvl5pPr marL="1806722" indent="0" algn="ctr">
              <a:buNone/>
              <a:defRPr/>
            </a:lvl5pPr>
            <a:lvl6pPr marL="2258399" indent="0" algn="ctr">
              <a:buNone/>
              <a:defRPr/>
            </a:lvl6pPr>
            <a:lvl7pPr marL="2710075" indent="0" algn="ctr">
              <a:buNone/>
              <a:defRPr/>
            </a:lvl7pPr>
            <a:lvl8pPr marL="3161752" indent="0" algn="ctr">
              <a:buNone/>
              <a:defRPr/>
            </a:lvl8pPr>
            <a:lvl9pPr marL="36134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18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4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680" indent="0">
              <a:buNone/>
              <a:defRPr sz="1800"/>
            </a:lvl2pPr>
            <a:lvl3pPr marL="903360" indent="0">
              <a:buNone/>
              <a:defRPr sz="1600"/>
            </a:lvl3pPr>
            <a:lvl4pPr marL="1355039" indent="0">
              <a:buNone/>
              <a:defRPr sz="1400"/>
            </a:lvl4pPr>
            <a:lvl5pPr marL="1806722" indent="0">
              <a:buNone/>
              <a:defRPr sz="1400"/>
            </a:lvl5pPr>
            <a:lvl6pPr marL="2258399" indent="0">
              <a:buNone/>
              <a:defRPr sz="1400"/>
            </a:lvl6pPr>
            <a:lvl7pPr marL="2710075" indent="0">
              <a:buNone/>
              <a:defRPr sz="1400"/>
            </a:lvl7pPr>
            <a:lvl8pPr marL="3161752" indent="0">
              <a:buNone/>
              <a:defRPr sz="1400"/>
            </a:lvl8pPr>
            <a:lvl9pPr marL="361342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19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1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11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80" indent="0">
              <a:buNone/>
              <a:defRPr sz="2000" b="1"/>
            </a:lvl2pPr>
            <a:lvl3pPr marL="903360" indent="0">
              <a:buNone/>
              <a:defRPr sz="1800" b="1"/>
            </a:lvl3pPr>
            <a:lvl4pPr marL="1355039" indent="0">
              <a:buNone/>
              <a:defRPr sz="1600" b="1"/>
            </a:lvl4pPr>
            <a:lvl5pPr marL="1806722" indent="0">
              <a:buNone/>
              <a:defRPr sz="1600" b="1"/>
            </a:lvl5pPr>
            <a:lvl6pPr marL="2258399" indent="0">
              <a:buNone/>
              <a:defRPr sz="1600" b="1"/>
            </a:lvl6pPr>
            <a:lvl7pPr marL="2710075" indent="0">
              <a:buNone/>
              <a:defRPr sz="1600" b="1"/>
            </a:lvl7pPr>
            <a:lvl8pPr marL="3161752" indent="0">
              <a:buNone/>
              <a:defRPr sz="1600" b="1"/>
            </a:lvl8pPr>
            <a:lvl9pPr marL="36134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75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92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70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97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680" indent="0">
              <a:buNone/>
              <a:defRPr sz="2800"/>
            </a:lvl2pPr>
            <a:lvl3pPr marL="903360" indent="0">
              <a:buNone/>
              <a:defRPr sz="2400"/>
            </a:lvl3pPr>
            <a:lvl4pPr marL="1355039" indent="0">
              <a:buNone/>
              <a:defRPr sz="2000"/>
            </a:lvl4pPr>
            <a:lvl5pPr marL="1806722" indent="0">
              <a:buNone/>
              <a:defRPr sz="2000"/>
            </a:lvl5pPr>
            <a:lvl6pPr marL="2258399" indent="0">
              <a:buNone/>
              <a:defRPr sz="2000"/>
            </a:lvl6pPr>
            <a:lvl7pPr marL="2710075" indent="0">
              <a:buNone/>
              <a:defRPr sz="2000"/>
            </a:lvl7pPr>
            <a:lvl8pPr marL="3161752" indent="0">
              <a:buNone/>
              <a:defRPr sz="2000"/>
            </a:lvl8pPr>
            <a:lvl9pPr marL="361342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680" indent="0">
              <a:buNone/>
              <a:defRPr sz="1200"/>
            </a:lvl2pPr>
            <a:lvl3pPr marL="903360" indent="0">
              <a:buNone/>
              <a:defRPr sz="1000"/>
            </a:lvl3pPr>
            <a:lvl4pPr marL="1355039" indent="0">
              <a:buNone/>
              <a:defRPr sz="900"/>
            </a:lvl4pPr>
            <a:lvl5pPr marL="1806722" indent="0">
              <a:buNone/>
              <a:defRPr sz="900"/>
            </a:lvl5pPr>
            <a:lvl6pPr marL="2258399" indent="0">
              <a:buNone/>
              <a:defRPr sz="900"/>
            </a:lvl6pPr>
            <a:lvl7pPr marL="2710075" indent="0">
              <a:buNone/>
              <a:defRPr sz="900"/>
            </a:lvl7pPr>
            <a:lvl8pPr marL="3161752" indent="0">
              <a:buNone/>
              <a:defRPr sz="900"/>
            </a:lvl8pPr>
            <a:lvl9pPr marL="36134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42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16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81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64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517215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C25B-B219-428B-975F-871B96A9E3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5360524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38" indent="0">
              <a:buNone/>
              <a:defRPr sz="2000" b="1"/>
            </a:lvl2pPr>
            <a:lvl3pPr marL="903678" indent="0">
              <a:buNone/>
              <a:defRPr sz="1800" b="1"/>
            </a:lvl3pPr>
            <a:lvl4pPr marL="1355518" indent="0">
              <a:buNone/>
              <a:defRPr sz="1600" b="1"/>
            </a:lvl4pPr>
            <a:lvl5pPr marL="1807358" indent="0">
              <a:buNone/>
              <a:defRPr sz="1600" b="1"/>
            </a:lvl5pPr>
            <a:lvl6pPr marL="2259199" indent="0">
              <a:buNone/>
              <a:defRPr sz="1600" b="1"/>
            </a:lvl6pPr>
            <a:lvl7pPr marL="2711033" indent="0">
              <a:buNone/>
              <a:defRPr sz="1600" b="1"/>
            </a:lvl7pPr>
            <a:lvl8pPr marL="3162867" indent="0">
              <a:buNone/>
              <a:defRPr sz="1600" b="1"/>
            </a:lvl8pPr>
            <a:lvl9pPr marL="36147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66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820" indent="0">
              <a:buNone/>
              <a:defRPr sz="1800"/>
            </a:lvl2pPr>
            <a:lvl3pPr marL="909642" indent="0">
              <a:buNone/>
              <a:defRPr sz="1600"/>
            </a:lvl3pPr>
            <a:lvl4pPr marL="1364455" indent="0">
              <a:buNone/>
              <a:defRPr sz="1400"/>
            </a:lvl4pPr>
            <a:lvl5pPr marL="1819270" indent="0">
              <a:buNone/>
              <a:defRPr sz="1400"/>
            </a:lvl5pPr>
            <a:lvl6pPr marL="2274077" indent="0">
              <a:buNone/>
              <a:defRPr sz="1400"/>
            </a:lvl6pPr>
            <a:lvl7pPr marL="2728884" indent="0">
              <a:buNone/>
              <a:defRPr sz="1400"/>
            </a:lvl7pPr>
            <a:lvl8pPr marL="3183690" indent="0">
              <a:buNone/>
              <a:defRPr sz="1400"/>
            </a:lvl8pPr>
            <a:lvl9pPr marL="363850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B566-F37D-4BE8-B827-6DC70B3CA0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17604920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2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3C638-DC67-403E-AE50-2A61A66E13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1886921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0" indent="0">
              <a:buNone/>
              <a:defRPr sz="2000" b="1"/>
            </a:lvl2pPr>
            <a:lvl3pPr marL="909642" indent="0">
              <a:buNone/>
              <a:defRPr sz="1800" b="1"/>
            </a:lvl3pPr>
            <a:lvl4pPr marL="1364455" indent="0">
              <a:buNone/>
              <a:defRPr sz="1600" b="1"/>
            </a:lvl4pPr>
            <a:lvl5pPr marL="1819270" indent="0">
              <a:buNone/>
              <a:defRPr sz="1600" b="1"/>
            </a:lvl5pPr>
            <a:lvl6pPr marL="2274077" indent="0">
              <a:buNone/>
              <a:defRPr sz="1600" b="1"/>
            </a:lvl6pPr>
            <a:lvl7pPr marL="2728884" indent="0">
              <a:buNone/>
              <a:defRPr sz="1600" b="1"/>
            </a:lvl7pPr>
            <a:lvl8pPr marL="3183690" indent="0">
              <a:buNone/>
              <a:defRPr sz="1600" b="1"/>
            </a:lvl8pPr>
            <a:lvl9pPr marL="363850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0" indent="0">
              <a:buNone/>
              <a:defRPr sz="2000" b="1"/>
            </a:lvl2pPr>
            <a:lvl3pPr marL="909642" indent="0">
              <a:buNone/>
              <a:defRPr sz="1800" b="1"/>
            </a:lvl3pPr>
            <a:lvl4pPr marL="1364455" indent="0">
              <a:buNone/>
              <a:defRPr sz="1600" b="1"/>
            </a:lvl4pPr>
            <a:lvl5pPr marL="1819270" indent="0">
              <a:buNone/>
              <a:defRPr sz="1600" b="1"/>
            </a:lvl5pPr>
            <a:lvl6pPr marL="2274077" indent="0">
              <a:buNone/>
              <a:defRPr sz="1600" b="1"/>
            </a:lvl6pPr>
            <a:lvl7pPr marL="2728884" indent="0">
              <a:buNone/>
              <a:defRPr sz="1600" b="1"/>
            </a:lvl7pPr>
            <a:lvl8pPr marL="3183690" indent="0">
              <a:buNone/>
              <a:defRPr sz="1600" b="1"/>
            </a:lvl8pPr>
            <a:lvl9pPr marL="363850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541B-DB40-4C84-B6E9-96073061DB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57997249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06722-1B00-47EE-BD9A-176FFC35C4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18593490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622C-7637-4364-AA8E-2A793A7DF0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39714031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820" indent="0">
              <a:buNone/>
              <a:defRPr sz="1200"/>
            </a:lvl2pPr>
            <a:lvl3pPr marL="909642" indent="0">
              <a:buNone/>
              <a:defRPr sz="1000"/>
            </a:lvl3pPr>
            <a:lvl4pPr marL="1364455" indent="0">
              <a:buNone/>
              <a:defRPr sz="900"/>
            </a:lvl4pPr>
            <a:lvl5pPr marL="1819270" indent="0">
              <a:buNone/>
              <a:defRPr sz="900"/>
            </a:lvl5pPr>
            <a:lvl6pPr marL="2274077" indent="0">
              <a:buNone/>
              <a:defRPr sz="900"/>
            </a:lvl6pPr>
            <a:lvl7pPr marL="2728884" indent="0">
              <a:buNone/>
              <a:defRPr sz="900"/>
            </a:lvl7pPr>
            <a:lvl8pPr marL="3183690" indent="0">
              <a:buNone/>
              <a:defRPr sz="900"/>
            </a:lvl8pPr>
            <a:lvl9pPr marL="363850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3F319-F9DA-4C52-BB37-B574B5643D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6014393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58" tIns="45476" rIns="90958" bIns="45476"/>
          <a:lstStyle>
            <a:lvl1pPr marL="0" indent="0">
              <a:buNone/>
              <a:defRPr sz="3200"/>
            </a:lvl1pPr>
            <a:lvl2pPr marL="454820" indent="0">
              <a:buNone/>
              <a:defRPr sz="2800"/>
            </a:lvl2pPr>
            <a:lvl3pPr marL="909642" indent="0">
              <a:buNone/>
              <a:defRPr sz="2400"/>
            </a:lvl3pPr>
            <a:lvl4pPr marL="1364455" indent="0">
              <a:buNone/>
              <a:defRPr sz="2000"/>
            </a:lvl4pPr>
            <a:lvl5pPr marL="1819270" indent="0">
              <a:buNone/>
              <a:defRPr sz="2000"/>
            </a:lvl5pPr>
            <a:lvl6pPr marL="2274077" indent="0">
              <a:buNone/>
              <a:defRPr sz="2000"/>
            </a:lvl6pPr>
            <a:lvl7pPr marL="2728884" indent="0">
              <a:buNone/>
              <a:defRPr sz="2000"/>
            </a:lvl7pPr>
            <a:lvl8pPr marL="3183690" indent="0">
              <a:buNone/>
              <a:defRPr sz="2000"/>
            </a:lvl8pPr>
            <a:lvl9pPr marL="363850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820" indent="0">
              <a:buNone/>
              <a:defRPr sz="1200"/>
            </a:lvl2pPr>
            <a:lvl3pPr marL="909642" indent="0">
              <a:buNone/>
              <a:defRPr sz="1000"/>
            </a:lvl3pPr>
            <a:lvl4pPr marL="1364455" indent="0">
              <a:buNone/>
              <a:defRPr sz="900"/>
            </a:lvl4pPr>
            <a:lvl5pPr marL="1819270" indent="0">
              <a:buNone/>
              <a:defRPr sz="900"/>
            </a:lvl5pPr>
            <a:lvl6pPr marL="2274077" indent="0">
              <a:buNone/>
              <a:defRPr sz="900"/>
            </a:lvl6pPr>
            <a:lvl7pPr marL="2728884" indent="0">
              <a:buNone/>
              <a:defRPr sz="900"/>
            </a:lvl7pPr>
            <a:lvl8pPr marL="3183690" indent="0">
              <a:buNone/>
              <a:defRPr sz="900"/>
            </a:lvl8pPr>
            <a:lvl9pPr marL="363850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B9FB-764A-42D7-8220-EB6D5975A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081738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DB919-165C-4CD0-A960-512AA1177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0743792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35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4AC2-10E1-43E7-91D2-0085DEDBA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99446695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2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0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5CFB-D806-4E87-80AC-8146A138C9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31391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22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86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29" y="1565386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C378-1911-4F41-8E31-03E2984DB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5648158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7" y="276681"/>
            <a:ext cx="8230054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69" y="6356680"/>
            <a:ext cx="2133927" cy="364716"/>
          </a:xfrm>
          <a:prstGeom prst="rect">
            <a:avLst/>
          </a:prstGeom>
        </p:spPr>
        <p:txBody>
          <a:bodyPr lIns="78880" tIns="39440" rIns="78880" bIns="39440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049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30" y="6356680"/>
            <a:ext cx="2895343" cy="364716"/>
          </a:xfrm>
          <a:prstGeom prst="rect">
            <a:avLst/>
          </a:prstGeom>
        </p:spPr>
        <p:txBody>
          <a:bodyPr lIns="78880" tIns="39440" rIns="78880" bIns="39440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049">
              <a:defRPr/>
            </a:pPr>
            <a:endParaRPr lang="ru-RU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7BE2-D3AD-48BC-A82E-5E110EF132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644865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6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844266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8367A-BF94-4FC3-A549-59A77F5B3F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7411028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995" indent="0">
              <a:buNone/>
              <a:defRPr sz="1800"/>
            </a:lvl2pPr>
            <a:lvl3pPr marL="909992" indent="0">
              <a:buNone/>
              <a:defRPr sz="1600"/>
            </a:lvl3pPr>
            <a:lvl4pPr marL="1364982" indent="0">
              <a:buNone/>
              <a:defRPr sz="1400"/>
            </a:lvl4pPr>
            <a:lvl5pPr marL="1819972" indent="0">
              <a:buNone/>
              <a:defRPr sz="1400"/>
            </a:lvl5pPr>
            <a:lvl6pPr marL="2274956" indent="0">
              <a:buNone/>
              <a:defRPr sz="1400"/>
            </a:lvl6pPr>
            <a:lvl7pPr marL="2729938" indent="0">
              <a:buNone/>
              <a:defRPr sz="1400"/>
            </a:lvl7pPr>
            <a:lvl8pPr marL="3184918" indent="0">
              <a:buNone/>
              <a:defRPr sz="1400"/>
            </a:lvl8pPr>
            <a:lvl9pPr marL="363990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49E4-6AFD-4B71-949C-7D5CF806DA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38538769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2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9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D730B-85BA-4201-9D0E-E014255B3E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28883013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95" indent="0">
              <a:buNone/>
              <a:defRPr sz="2000" b="1"/>
            </a:lvl2pPr>
            <a:lvl3pPr marL="909992" indent="0">
              <a:buNone/>
              <a:defRPr sz="1800" b="1"/>
            </a:lvl3pPr>
            <a:lvl4pPr marL="1364982" indent="0">
              <a:buNone/>
              <a:defRPr sz="1600" b="1"/>
            </a:lvl4pPr>
            <a:lvl5pPr marL="1819972" indent="0">
              <a:buNone/>
              <a:defRPr sz="1600" b="1"/>
            </a:lvl5pPr>
            <a:lvl6pPr marL="2274956" indent="0">
              <a:buNone/>
              <a:defRPr sz="1600" b="1"/>
            </a:lvl6pPr>
            <a:lvl7pPr marL="2729938" indent="0">
              <a:buNone/>
              <a:defRPr sz="1600" b="1"/>
            </a:lvl7pPr>
            <a:lvl8pPr marL="3184918" indent="0">
              <a:buNone/>
              <a:defRPr sz="1600" b="1"/>
            </a:lvl8pPr>
            <a:lvl9pPr marL="3639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95" indent="0">
              <a:buNone/>
              <a:defRPr sz="2000" b="1"/>
            </a:lvl2pPr>
            <a:lvl3pPr marL="909992" indent="0">
              <a:buNone/>
              <a:defRPr sz="1800" b="1"/>
            </a:lvl3pPr>
            <a:lvl4pPr marL="1364982" indent="0">
              <a:buNone/>
              <a:defRPr sz="1600" b="1"/>
            </a:lvl4pPr>
            <a:lvl5pPr marL="1819972" indent="0">
              <a:buNone/>
              <a:defRPr sz="1600" b="1"/>
            </a:lvl5pPr>
            <a:lvl6pPr marL="2274956" indent="0">
              <a:buNone/>
              <a:defRPr sz="1600" b="1"/>
            </a:lvl6pPr>
            <a:lvl7pPr marL="2729938" indent="0">
              <a:buNone/>
              <a:defRPr sz="1600" b="1"/>
            </a:lvl7pPr>
            <a:lvl8pPr marL="3184918" indent="0">
              <a:buNone/>
              <a:defRPr sz="1600" b="1"/>
            </a:lvl8pPr>
            <a:lvl9pPr marL="3639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AB7F-3F71-4495-8D80-E628640A25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20051748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D20D-DCBF-4C88-A894-DC78844E5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4256869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EB66A-9EEA-464C-A94A-5EEFC715F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3720834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95" indent="0">
              <a:buNone/>
              <a:defRPr sz="1200"/>
            </a:lvl2pPr>
            <a:lvl3pPr marL="909992" indent="0">
              <a:buNone/>
              <a:defRPr sz="1000"/>
            </a:lvl3pPr>
            <a:lvl4pPr marL="1364982" indent="0">
              <a:buNone/>
              <a:defRPr sz="900"/>
            </a:lvl4pPr>
            <a:lvl5pPr marL="1819972" indent="0">
              <a:buNone/>
              <a:defRPr sz="900"/>
            </a:lvl5pPr>
            <a:lvl6pPr marL="2274956" indent="0">
              <a:buNone/>
              <a:defRPr sz="900"/>
            </a:lvl6pPr>
            <a:lvl7pPr marL="2729938" indent="0">
              <a:buNone/>
              <a:defRPr sz="900"/>
            </a:lvl7pPr>
            <a:lvl8pPr marL="3184918" indent="0">
              <a:buNone/>
              <a:defRPr sz="900"/>
            </a:lvl8pPr>
            <a:lvl9pPr marL="3639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AB4E6-2EA6-46F9-B7A8-F58D787F8E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608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96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3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90992" tIns="45494" rIns="90992" bIns="45494"/>
          <a:lstStyle>
            <a:lvl1pPr marL="0" indent="0">
              <a:buNone/>
              <a:defRPr sz="3200"/>
            </a:lvl1pPr>
            <a:lvl2pPr marL="454995" indent="0">
              <a:buNone/>
              <a:defRPr sz="2800"/>
            </a:lvl2pPr>
            <a:lvl3pPr marL="909992" indent="0">
              <a:buNone/>
              <a:defRPr sz="2400"/>
            </a:lvl3pPr>
            <a:lvl4pPr marL="1364982" indent="0">
              <a:buNone/>
              <a:defRPr sz="2000"/>
            </a:lvl4pPr>
            <a:lvl5pPr marL="1819972" indent="0">
              <a:buNone/>
              <a:defRPr sz="2000"/>
            </a:lvl5pPr>
            <a:lvl6pPr marL="2274956" indent="0">
              <a:buNone/>
              <a:defRPr sz="2000"/>
            </a:lvl6pPr>
            <a:lvl7pPr marL="2729938" indent="0">
              <a:buNone/>
              <a:defRPr sz="2000"/>
            </a:lvl7pPr>
            <a:lvl8pPr marL="3184918" indent="0">
              <a:buNone/>
              <a:defRPr sz="2000"/>
            </a:lvl8pPr>
            <a:lvl9pPr marL="363990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995" indent="0">
              <a:buNone/>
              <a:defRPr sz="1200"/>
            </a:lvl2pPr>
            <a:lvl3pPr marL="909992" indent="0">
              <a:buNone/>
              <a:defRPr sz="1000"/>
            </a:lvl3pPr>
            <a:lvl4pPr marL="1364982" indent="0">
              <a:buNone/>
              <a:defRPr sz="900"/>
            </a:lvl4pPr>
            <a:lvl5pPr marL="1819972" indent="0">
              <a:buNone/>
              <a:defRPr sz="900"/>
            </a:lvl5pPr>
            <a:lvl6pPr marL="2274956" indent="0">
              <a:buNone/>
              <a:defRPr sz="900"/>
            </a:lvl6pPr>
            <a:lvl7pPr marL="2729938" indent="0">
              <a:buNone/>
              <a:defRPr sz="900"/>
            </a:lvl7pPr>
            <a:lvl8pPr marL="3184918" indent="0">
              <a:buNone/>
              <a:defRPr sz="900"/>
            </a:lvl8pPr>
            <a:lvl9pPr marL="3639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D498-EE35-46E1-A9C6-454D70F2F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22158026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5CD0-2A96-4BD9-B2E5-2B59A1466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23220123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8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30" y="8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502A-958F-4F8E-B4B7-14944FB9F6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08815307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2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9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13D2C-2771-47F5-8E2C-0CFC383141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79830860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4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6" y="1565380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23" y="1565380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1245-493D-4B05-AA31-1D103D9EC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8832629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6" y="276680"/>
            <a:ext cx="8230054" cy="58510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568" y="6356680"/>
            <a:ext cx="2133927" cy="364716"/>
          </a:xfrm>
          <a:prstGeom prst="rect">
            <a:avLst/>
          </a:prstGeom>
        </p:spPr>
        <p:txBody>
          <a:bodyPr lIns="78909" tIns="39455" rIns="78909" bIns="39455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endParaRPr lang="ru-RU" sz="1600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29" y="6356680"/>
            <a:ext cx="2895343" cy="364716"/>
          </a:xfrm>
          <a:prstGeom prst="rect">
            <a:avLst/>
          </a:prstGeom>
        </p:spPr>
        <p:txBody>
          <a:bodyPr lIns="78909" tIns="39455" rIns="78909" bIns="39455"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>
              <a:defRPr/>
            </a:pPr>
            <a:endParaRPr lang="ru-RU" sz="1600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95A9-D6DA-4742-B8EB-76C3BC2BD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5639373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6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349197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BBB8-F0BD-45B7-89B7-5958AC202F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272861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0" indent="0">
              <a:buNone/>
              <a:defRPr sz="1800"/>
            </a:lvl2pPr>
            <a:lvl3pPr marL="913263" indent="0">
              <a:buNone/>
              <a:defRPr sz="1600"/>
            </a:lvl3pPr>
            <a:lvl4pPr marL="1369893" indent="0">
              <a:buNone/>
              <a:defRPr sz="1400"/>
            </a:lvl4pPr>
            <a:lvl5pPr marL="1826525" indent="0">
              <a:buNone/>
              <a:defRPr sz="1400"/>
            </a:lvl5pPr>
            <a:lvl6pPr marL="2283154" indent="0">
              <a:buNone/>
              <a:defRPr sz="1400"/>
            </a:lvl6pPr>
            <a:lvl7pPr marL="2739784" indent="0">
              <a:buNone/>
              <a:defRPr sz="1400"/>
            </a:lvl7pPr>
            <a:lvl8pPr marL="3196410" indent="0">
              <a:buNone/>
              <a:defRPr sz="1400"/>
            </a:lvl8pPr>
            <a:lvl9pPr marL="365304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0191-A961-45C0-BF23-4A39D6CB52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461710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5F96-055C-496D-A8FC-D12F236071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90478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9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8F20-CAC5-4DB0-8356-DCB11DF2CF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684828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A8D6-1AB4-4A3A-A7EE-67FD3DB9D4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764288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CA29-15CB-4836-A1E4-7BF3D6159E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05950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393B-802F-4A2D-8140-77713005AE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333593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0" indent="0">
              <a:buNone/>
              <a:defRPr sz="2800"/>
            </a:lvl2pPr>
            <a:lvl3pPr marL="913263" indent="0">
              <a:buNone/>
              <a:defRPr sz="2400"/>
            </a:lvl3pPr>
            <a:lvl4pPr marL="1369893" indent="0">
              <a:buNone/>
              <a:defRPr sz="2000"/>
            </a:lvl4pPr>
            <a:lvl5pPr marL="1826525" indent="0">
              <a:buNone/>
              <a:defRPr sz="2000"/>
            </a:lvl5pPr>
            <a:lvl6pPr marL="2283154" indent="0">
              <a:buNone/>
              <a:defRPr sz="2000"/>
            </a:lvl6pPr>
            <a:lvl7pPr marL="2739784" indent="0">
              <a:buNone/>
              <a:defRPr sz="2000"/>
            </a:lvl7pPr>
            <a:lvl8pPr marL="3196410" indent="0">
              <a:buNone/>
              <a:defRPr sz="2000"/>
            </a:lvl8pPr>
            <a:lvl9pPr marL="365304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00D1-A8E3-456D-8BEB-C5984FA2BF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677210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C6A9-7296-478B-8E5E-86EDFB7839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307544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8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44" y="8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EE1E-21D1-4C35-8EE4-8B34297D0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277002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127A-0CB6-4A31-9ABE-FEF3CB8B37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443190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4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6" y="1565294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37" y="1565294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AD41-7B88-4CAD-9DDD-2B2029A0D4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749958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8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016" indent="0" algn="ctr">
              <a:buNone/>
              <a:defRPr/>
            </a:lvl2pPr>
            <a:lvl3pPr marL="904033" indent="0" algn="ctr">
              <a:buNone/>
              <a:defRPr/>
            </a:lvl3pPr>
            <a:lvl4pPr marL="1356049" indent="0" algn="ctr">
              <a:buNone/>
              <a:defRPr/>
            </a:lvl4pPr>
            <a:lvl5pPr marL="1808070" indent="0" algn="ctr">
              <a:buNone/>
              <a:defRPr/>
            </a:lvl5pPr>
            <a:lvl6pPr marL="2260080" indent="0" algn="ctr">
              <a:buNone/>
              <a:defRPr/>
            </a:lvl6pPr>
            <a:lvl7pPr marL="2712090" indent="0" algn="ctr">
              <a:buNone/>
              <a:defRPr/>
            </a:lvl7pPr>
            <a:lvl8pPr marL="3164106" indent="0" algn="ctr">
              <a:buNone/>
              <a:defRPr/>
            </a:lvl8pPr>
            <a:lvl9pPr marL="361611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49D0-13DA-43CE-9513-A2F738965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80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38" indent="0">
              <a:buNone/>
              <a:defRPr sz="2800"/>
            </a:lvl2pPr>
            <a:lvl3pPr marL="903678" indent="0">
              <a:buNone/>
              <a:defRPr sz="2400"/>
            </a:lvl3pPr>
            <a:lvl4pPr marL="1355518" indent="0">
              <a:buNone/>
              <a:defRPr sz="2000"/>
            </a:lvl4pPr>
            <a:lvl5pPr marL="1807358" indent="0">
              <a:buNone/>
              <a:defRPr sz="2000"/>
            </a:lvl5pPr>
            <a:lvl6pPr marL="2259199" indent="0">
              <a:buNone/>
              <a:defRPr sz="2000"/>
            </a:lvl6pPr>
            <a:lvl7pPr marL="2711033" indent="0">
              <a:buNone/>
              <a:defRPr sz="2000"/>
            </a:lvl7pPr>
            <a:lvl8pPr marL="3162867" indent="0">
              <a:buNone/>
              <a:defRPr sz="2000"/>
            </a:lvl8pPr>
            <a:lvl9pPr marL="36147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838" indent="0">
              <a:buNone/>
              <a:defRPr sz="1200"/>
            </a:lvl2pPr>
            <a:lvl3pPr marL="903678" indent="0">
              <a:buNone/>
              <a:defRPr sz="1000"/>
            </a:lvl3pPr>
            <a:lvl4pPr marL="1355518" indent="0">
              <a:buNone/>
              <a:defRPr sz="900"/>
            </a:lvl4pPr>
            <a:lvl5pPr marL="1807358" indent="0">
              <a:buNone/>
              <a:defRPr sz="900"/>
            </a:lvl5pPr>
            <a:lvl6pPr marL="2259199" indent="0">
              <a:buNone/>
              <a:defRPr sz="900"/>
            </a:lvl6pPr>
            <a:lvl7pPr marL="2711033" indent="0">
              <a:buNone/>
              <a:defRPr sz="900"/>
            </a:lvl7pPr>
            <a:lvl8pPr marL="3162867" indent="0">
              <a:buNone/>
              <a:defRPr sz="900"/>
            </a:lvl8pPr>
            <a:lvl9pPr marL="36147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76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0C01-E5D4-48E5-B4FA-BE1F5115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66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016" indent="0">
              <a:buNone/>
              <a:defRPr sz="1800"/>
            </a:lvl2pPr>
            <a:lvl3pPr marL="904033" indent="0">
              <a:buNone/>
              <a:defRPr sz="1600"/>
            </a:lvl3pPr>
            <a:lvl4pPr marL="1356049" indent="0">
              <a:buNone/>
              <a:defRPr sz="1400"/>
            </a:lvl4pPr>
            <a:lvl5pPr marL="1808070" indent="0">
              <a:buNone/>
              <a:defRPr sz="1400"/>
            </a:lvl5pPr>
            <a:lvl6pPr marL="2260080" indent="0">
              <a:buNone/>
              <a:defRPr sz="1400"/>
            </a:lvl6pPr>
            <a:lvl7pPr marL="2712090" indent="0">
              <a:buNone/>
              <a:defRPr sz="1400"/>
            </a:lvl7pPr>
            <a:lvl8pPr marL="3164106" indent="0">
              <a:buNone/>
              <a:defRPr sz="1400"/>
            </a:lvl8pPr>
            <a:lvl9pPr marL="361611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D0CD-014C-40AB-80A9-DFD70D987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75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E206-639E-41D3-9F67-A0CD3DD1CB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016" indent="0">
              <a:buNone/>
              <a:defRPr sz="2000" b="1"/>
            </a:lvl2pPr>
            <a:lvl3pPr marL="904033" indent="0">
              <a:buNone/>
              <a:defRPr sz="1800" b="1"/>
            </a:lvl3pPr>
            <a:lvl4pPr marL="1356049" indent="0">
              <a:buNone/>
              <a:defRPr sz="1600" b="1"/>
            </a:lvl4pPr>
            <a:lvl5pPr marL="1808070" indent="0">
              <a:buNone/>
              <a:defRPr sz="1600" b="1"/>
            </a:lvl5pPr>
            <a:lvl6pPr marL="2260080" indent="0">
              <a:buNone/>
              <a:defRPr sz="1600" b="1"/>
            </a:lvl6pPr>
            <a:lvl7pPr marL="2712090" indent="0">
              <a:buNone/>
              <a:defRPr sz="1600" b="1"/>
            </a:lvl7pPr>
            <a:lvl8pPr marL="3164106" indent="0">
              <a:buNone/>
              <a:defRPr sz="1600" b="1"/>
            </a:lvl8pPr>
            <a:lvl9pPr marL="361611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5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016" indent="0">
              <a:buNone/>
              <a:defRPr sz="2000" b="1"/>
            </a:lvl2pPr>
            <a:lvl3pPr marL="904033" indent="0">
              <a:buNone/>
              <a:defRPr sz="1800" b="1"/>
            </a:lvl3pPr>
            <a:lvl4pPr marL="1356049" indent="0">
              <a:buNone/>
              <a:defRPr sz="1600" b="1"/>
            </a:lvl4pPr>
            <a:lvl5pPr marL="1808070" indent="0">
              <a:buNone/>
              <a:defRPr sz="1600" b="1"/>
            </a:lvl5pPr>
            <a:lvl6pPr marL="2260080" indent="0">
              <a:buNone/>
              <a:defRPr sz="1600" b="1"/>
            </a:lvl6pPr>
            <a:lvl7pPr marL="2712090" indent="0">
              <a:buNone/>
              <a:defRPr sz="1600" b="1"/>
            </a:lvl7pPr>
            <a:lvl8pPr marL="3164106" indent="0">
              <a:buNone/>
              <a:defRPr sz="1600" b="1"/>
            </a:lvl8pPr>
            <a:lvl9pPr marL="361611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1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01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86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6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4353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016" indent="0">
              <a:buNone/>
              <a:defRPr sz="1200"/>
            </a:lvl2pPr>
            <a:lvl3pPr marL="904033" indent="0">
              <a:buNone/>
              <a:defRPr sz="1000"/>
            </a:lvl3pPr>
            <a:lvl4pPr marL="1356049" indent="0">
              <a:buNone/>
              <a:defRPr sz="900"/>
            </a:lvl4pPr>
            <a:lvl5pPr marL="1808070" indent="0">
              <a:buNone/>
              <a:defRPr sz="900"/>
            </a:lvl5pPr>
            <a:lvl6pPr marL="2260080" indent="0">
              <a:buNone/>
              <a:defRPr sz="900"/>
            </a:lvl6pPr>
            <a:lvl7pPr marL="2712090" indent="0">
              <a:buNone/>
              <a:defRPr sz="900"/>
            </a:lvl7pPr>
            <a:lvl8pPr marL="3164106" indent="0">
              <a:buNone/>
              <a:defRPr sz="900"/>
            </a:lvl8pPr>
            <a:lvl9pPr marL="36161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44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016" indent="0">
              <a:buNone/>
              <a:defRPr sz="2800"/>
            </a:lvl2pPr>
            <a:lvl3pPr marL="904033" indent="0">
              <a:buNone/>
              <a:defRPr sz="2400"/>
            </a:lvl3pPr>
            <a:lvl4pPr marL="1356049" indent="0">
              <a:buNone/>
              <a:defRPr sz="2000"/>
            </a:lvl4pPr>
            <a:lvl5pPr marL="1808070" indent="0">
              <a:buNone/>
              <a:defRPr sz="2000"/>
            </a:lvl5pPr>
            <a:lvl6pPr marL="2260080" indent="0">
              <a:buNone/>
              <a:defRPr sz="2000"/>
            </a:lvl6pPr>
            <a:lvl7pPr marL="2712090" indent="0">
              <a:buNone/>
              <a:defRPr sz="2000"/>
            </a:lvl7pPr>
            <a:lvl8pPr marL="3164106" indent="0">
              <a:buNone/>
              <a:defRPr sz="2000"/>
            </a:lvl8pPr>
            <a:lvl9pPr marL="361611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016" indent="0">
              <a:buNone/>
              <a:defRPr sz="1200"/>
            </a:lvl2pPr>
            <a:lvl3pPr marL="904033" indent="0">
              <a:buNone/>
              <a:defRPr sz="1000"/>
            </a:lvl3pPr>
            <a:lvl4pPr marL="1356049" indent="0">
              <a:buNone/>
              <a:defRPr sz="900"/>
            </a:lvl4pPr>
            <a:lvl5pPr marL="1808070" indent="0">
              <a:buNone/>
              <a:defRPr sz="900"/>
            </a:lvl5pPr>
            <a:lvl6pPr marL="2260080" indent="0">
              <a:buNone/>
              <a:defRPr sz="900"/>
            </a:lvl6pPr>
            <a:lvl7pPr marL="2712090" indent="0">
              <a:buNone/>
              <a:defRPr sz="900"/>
            </a:lvl7pPr>
            <a:lvl8pPr marL="3164106" indent="0">
              <a:buNone/>
              <a:defRPr sz="900"/>
            </a:lvl8pPr>
            <a:lvl9pPr marL="36161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33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03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05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1A2D-4862-4304-A20A-CBA53D72B1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24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61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DB4E-E981-4359-8873-00EE107F3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2727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9AF4-A8D0-435D-8BF0-5F2393923E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26981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E191-8215-4DF2-BE6B-9E3928790F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226519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62ED-F118-4B72-984B-92FF3DBC72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00706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5" indent="0">
              <a:buNone/>
              <a:defRPr sz="2000" b="1"/>
            </a:lvl2pPr>
            <a:lvl3pPr marL="913289" indent="0">
              <a:buNone/>
              <a:defRPr sz="1800" b="1"/>
            </a:lvl3pPr>
            <a:lvl4pPr marL="1369934" indent="0">
              <a:buNone/>
              <a:defRPr sz="1600" b="1"/>
            </a:lvl4pPr>
            <a:lvl5pPr marL="1826577" indent="0">
              <a:buNone/>
              <a:defRPr sz="1600" b="1"/>
            </a:lvl5pPr>
            <a:lvl6pPr marL="2283218" indent="0">
              <a:buNone/>
              <a:defRPr sz="1600" b="1"/>
            </a:lvl6pPr>
            <a:lvl7pPr marL="2739861" indent="0">
              <a:buNone/>
              <a:defRPr sz="1600" b="1"/>
            </a:lvl7pPr>
            <a:lvl8pPr marL="3196506" indent="0">
              <a:buNone/>
              <a:defRPr sz="1600" b="1"/>
            </a:lvl8pPr>
            <a:lvl9pPr marL="36531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5" indent="0">
              <a:buNone/>
              <a:defRPr sz="2000" b="1"/>
            </a:lvl2pPr>
            <a:lvl3pPr marL="913289" indent="0">
              <a:buNone/>
              <a:defRPr sz="1800" b="1"/>
            </a:lvl3pPr>
            <a:lvl4pPr marL="1369934" indent="0">
              <a:buNone/>
              <a:defRPr sz="1600" b="1"/>
            </a:lvl4pPr>
            <a:lvl5pPr marL="1826577" indent="0">
              <a:buNone/>
              <a:defRPr sz="1600" b="1"/>
            </a:lvl5pPr>
            <a:lvl6pPr marL="2283218" indent="0">
              <a:buNone/>
              <a:defRPr sz="1600" b="1"/>
            </a:lvl6pPr>
            <a:lvl7pPr marL="2739861" indent="0">
              <a:buNone/>
              <a:defRPr sz="1600" b="1"/>
            </a:lvl7pPr>
            <a:lvl8pPr marL="3196506" indent="0">
              <a:buNone/>
              <a:defRPr sz="1600" b="1"/>
            </a:lvl8pPr>
            <a:lvl9pPr marL="36531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4746-D92E-4C48-9CF2-0508DF8A6C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90322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E5C6-38EA-4EAC-97B8-42B96EF2B6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160412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888E-A5A6-4A85-84A0-C374EA0E07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32388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45" indent="0">
              <a:buNone/>
              <a:defRPr sz="1200"/>
            </a:lvl2pPr>
            <a:lvl3pPr marL="913289" indent="0">
              <a:buNone/>
              <a:defRPr sz="1000"/>
            </a:lvl3pPr>
            <a:lvl4pPr marL="1369934" indent="0">
              <a:buNone/>
              <a:defRPr sz="900"/>
            </a:lvl4pPr>
            <a:lvl5pPr marL="1826577" indent="0">
              <a:buNone/>
              <a:defRPr sz="900"/>
            </a:lvl5pPr>
            <a:lvl6pPr marL="2283218" indent="0">
              <a:buNone/>
              <a:defRPr sz="900"/>
            </a:lvl6pPr>
            <a:lvl7pPr marL="2739861" indent="0">
              <a:buNone/>
              <a:defRPr sz="900"/>
            </a:lvl7pPr>
            <a:lvl8pPr marL="3196506" indent="0">
              <a:buNone/>
              <a:defRPr sz="900"/>
            </a:lvl8pPr>
            <a:lvl9pPr marL="36531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979E-62CE-41AB-BB53-98C464DFF8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19501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45" indent="0">
              <a:buNone/>
              <a:defRPr sz="2800"/>
            </a:lvl2pPr>
            <a:lvl3pPr marL="913289" indent="0">
              <a:buNone/>
              <a:defRPr sz="2400"/>
            </a:lvl3pPr>
            <a:lvl4pPr marL="1369934" indent="0">
              <a:buNone/>
              <a:defRPr sz="2000"/>
            </a:lvl4pPr>
            <a:lvl5pPr marL="1826577" indent="0">
              <a:buNone/>
              <a:defRPr sz="2000"/>
            </a:lvl5pPr>
            <a:lvl6pPr marL="2283218" indent="0">
              <a:buNone/>
              <a:defRPr sz="2000"/>
            </a:lvl6pPr>
            <a:lvl7pPr marL="2739861" indent="0">
              <a:buNone/>
              <a:defRPr sz="2000"/>
            </a:lvl7pPr>
            <a:lvl8pPr marL="3196506" indent="0">
              <a:buNone/>
              <a:defRPr sz="2000"/>
            </a:lvl8pPr>
            <a:lvl9pPr marL="365314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5" indent="0">
              <a:buNone/>
              <a:defRPr sz="1200"/>
            </a:lvl2pPr>
            <a:lvl3pPr marL="913289" indent="0">
              <a:buNone/>
              <a:defRPr sz="1000"/>
            </a:lvl3pPr>
            <a:lvl4pPr marL="1369934" indent="0">
              <a:buNone/>
              <a:defRPr sz="900"/>
            </a:lvl4pPr>
            <a:lvl5pPr marL="1826577" indent="0">
              <a:buNone/>
              <a:defRPr sz="900"/>
            </a:lvl5pPr>
            <a:lvl6pPr marL="2283218" indent="0">
              <a:buNone/>
              <a:defRPr sz="900"/>
            </a:lvl6pPr>
            <a:lvl7pPr marL="2739861" indent="0">
              <a:buNone/>
              <a:defRPr sz="900"/>
            </a:lvl7pPr>
            <a:lvl8pPr marL="3196506" indent="0">
              <a:buNone/>
              <a:defRPr sz="900"/>
            </a:lvl8pPr>
            <a:lvl9pPr marL="36531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1B62-2D92-4792-8D80-D78D805C9F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756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7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1FF-F705-4D68-9873-FE79BF4948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0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8982-D7A3-4657-B64D-0ABA66AE2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79971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AA74-8180-46A2-BA3C-D1EFB7E42F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31635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6B924690-87BD-42C0-A385-DDBAEA20B7EB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849577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7"/>
            <a:ext cx="784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153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/>
          </p:nvPr>
        </p:nvSpPr>
        <p:spPr>
          <a:xfrm>
            <a:off x="648001" y="1803311"/>
            <a:ext cx="784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 sz="1300">
                <a:latin typeface="Verdana" panose="020B0604030504040204" pitchFamily="34" charset="0"/>
              </a:defRPr>
            </a:lvl1pPr>
          </a:lstStyle>
          <a:p>
            <a:fld id="{A351D4C4-EDA6-406C-AB4C-1350304B7A59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468112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1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2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58B1F8AD-F5A8-4AEB-A8D2-B750C13FCC8B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095133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/>
          </p:nvPr>
        </p:nvSpPr>
        <p:spPr>
          <a:xfrm>
            <a:off x="648003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/>
          </p:nvPr>
        </p:nvSpPr>
        <p:spPr>
          <a:xfrm>
            <a:off x="4644008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952ECF6C-639A-4028-A601-DB6CBEFF4AA0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18141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80331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7"/>
            <a:ext cx="262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/>
          </p:nvPr>
        </p:nvSpPr>
        <p:spPr>
          <a:xfrm>
            <a:off x="5868000" y="1803311"/>
            <a:ext cx="262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E88C4972-5E1D-4F20-B88F-157319356C66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295164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5D83E812-82AB-4C22-8A99-8E7911F4B2B4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77130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1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7"/>
            <a:ext cx="65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/>
          </p:nvPr>
        </p:nvSpPr>
        <p:spPr>
          <a:xfrm>
            <a:off x="648000" y="1803311"/>
            <a:ext cx="6552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ED268CFE-9DC0-49D4-9F60-AE294A7F36D3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521364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0" cy="1752600"/>
          </a:xfrm>
        </p:spPr>
        <p:txBody>
          <a:bodyPr tIns="0"/>
          <a:lstStyle>
            <a:lvl1pPr marL="27424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060" indent="0" algn="ctr">
              <a:buNone/>
            </a:lvl2pPr>
            <a:lvl3pPr marL="914124" indent="0" algn="ctr">
              <a:buNone/>
            </a:lvl3pPr>
            <a:lvl4pPr marL="1371184" indent="0" algn="ctr">
              <a:buNone/>
            </a:lvl4pPr>
            <a:lvl5pPr marL="1828245" indent="0" algn="ctr">
              <a:buNone/>
            </a:lvl5pPr>
            <a:lvl6pPr marL="2285305" indent="0" algn="ctr">
              <a:buNone/>
            </a:lvl6pPr>
            <a:lvl7pPr marL="2742367" indent="0" algn="ctr">
              <a:buNone/>
            </a:lvl7pPr>
            <a:lvl8pPr marL="3199428" indent="0" algn="ctr">
              <a:buNone/>
            </a:lvl8pPr>
            <a:lvl9pPr marL="365648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  <a:cs typeface="Arial" charset="0"/>
              </a:defRPr>
            </a:lvl1pPr>
            <a:extLst/>
          </a:lstStyle>
          <a:p>
            <a:pPr defTabSz="914400" eaLnBrk="1" hangingPunct="1">
              <a:defRPr/>
            </a:pPr>
            <a:endParaRPr lang="ru-RU"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>
                    <a:shade val="50000"/>
                    <a:satMod val="200000"/>
                  </a:srgbClr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B5A788"/>
                </a:solidFill>
                <a:latin typeface="Verdana" panose="020B0604030504040204" pitchFamily="34" charset="0"/>
              </a:defRPr>
            </a:lvl1pPr>
          </a:lstStyle>
          <a:p>
            <a:fld id="{D5160245-00C9-4871-A9E2-28B4706041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3791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357-F3A4-4009-A060-DFA706028D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7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35A48DC4-7F05-4F6B-80D0-D8112438D00E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05304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7"/>
            <a:ext cx="784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153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/>
          </p:nvPr>
        </p:nvSpPr>
        <p:spPr>
          <a:xfrm>
            <a:off x="648001" y="1803311"/>
            <a:ext cx="784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 sz="1300">
                <a:latin typeface="Verdana" panose="020B0604030504040204" pitchFamily="34" charset="0"/>
              </a:defRPr>
            </a:lvl1pPr>
          </a:lstStyle>
          <a:p>
            <a:fld id="{5AE1E76E-94ED-404F-915F-84AD5EA42C8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699064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1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2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0035CF90-0F64-4B78-B217-F374D8D7DC5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894049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/>
          </p:nvPr>
        </p:nvSpPr>
        <p:spPr>
          <a:xfrm>
            <a:off x="648003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7"/>
            <a:ext cx="38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/>
          </p:nvPr>
        </p:nvSpPr>
        <p:spPr>
          <a:xfrm>
            <a:off x="4644008" y="1803311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E1AF4AF9-22E1-423F-99BE-B96042CC00E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38890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80331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7"/>
            <a:ext cx="2628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/>
          </p:nvPr>
        </p:nvSpPr>
        <p:spPr>
          <a:xfrm>
            <a:off x="5868000" y="1803311"/>
            <a:ext cx="262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5E8EA4F5-C39F-4E1C-B872-04A3BEC0EA27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523511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1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0548017A-D47D-4A69-96C3-9DD603078181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221444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1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7"/>
            <a:ext cx="6552000" cy="3368291"/>
          </a:xfrm>
        </p:spPr>
        <p:txBody>
          <a:bodyPr tIns="35996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/>
          </p:nvPr>
        </p:nvSpPr>
        <p:spPr>
          <a:xfrm>
            <a:off x="648000" y="1803311"/>
            <a:ext cx="6552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>
                <a:latin typeface="Verdana" panose="020B0604030504040204" pitchFamily="34" charset="0"/>
              </a:defRPr>
            </a:lvl1pPr>
          </a:lstStyle>
          <a:p>
            <a:fld id="{006D5A3A-4727-411F-9B80-8A03BDA2EFCD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813010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0" cy="1752600"/>
          </a:xfrm>
        </p:spPr>
        <p:txBody>
          <a:bodyPr tIns="0"/>
          <a:lstStyle>
            <a:lvl1pPr marL="27424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060" indent="0" algn="ctr">
              <a:buNone/>
            </a:lvl2pPr>
            <a:lvl3pPr marL="914124" indent="0" algn="ctr">
              <a:buNone/>
            </a:lvl3pPr>
            <a:lvl4pPr marL="1371184" indent="0" algn="ctr">
              <a:buNone/>
            </a:lvl4pPr>
            <a:lvl5pPr marL="1828245" indent="0" algn="ctr">
              <a:buNone/>
            </a:lvl5pPr>
            <a:lvl6pPr marL="2285305" indent="0" algn="ctr">
              <a:buNone/>
            </a:lvl6pPr>
            <a:lvl7pPr marL="2742367" indent="0" algn="ctr">
              <a:buNone/>
            </a:lvl7pPr>
            <a:lvl8pPr marL="3199428" indent="0" algn="ctr">
              <a:buNone/>
            </a:lvl8pPr>
            <a:lvl9pPr marL="365648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  <a:cs typeface="Arial" charset="0"/>
              </a:defRPr>
            </a:lvl1pPr>
            <a:extLst/>
          </a:lstStyle>
          <a:p>
            <a:pPr defTabSz="914400" eaLnBrk="1" hangingPunct="1">
              <a:defRPr/>
            </a:pPr>
            <a:endParaRPr lang="ru-RU"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DEC9">
                    <a:shade val="50000"/>
                    <a:satMod val="200000"/>
                  </a:srgbClr>
                </a:solidFill>
                <a:latin typeface="Verdan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B5A788"/>
                </a:solidFill>
                <a:latin typeface="Verdana" panose="020B0604030504040204" pitchFamily="34" charset="0"/>
              </a:defRPr>
            </a:lvl1pPr>
          </a:lstStyle>
          <a:p>
            <a:fld id="{F22CEF18-EF6F-44E8-9246-193A278421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250082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6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462778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BBB8-F0BD-45B7-89B7-5958AC202F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11641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797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0" indent="0">
              <a:buNone/>
              <a:defRPr sz="1800"/>
            </a:lvl2pPr>
            <a:lvl3pPr marL="913263" indent="0">
              <a:buNone/>
              <a:defRPr sz="1600"/>
            </a:lvl3pPr>
            <a:lvl4pPr marL="1369893" indent="0">
              <a:buNone/>
              <a:defRPr sz="1400"/>
            </a:lvl4pPr>
            <a:lvl5pPr marL="1826525" indent="0">
              <a:buNone/>
              <a:defRPr sz="1400"/>
            </a:lvl5pPr>
            <a:lvl6pPr marL="2283154" indent="0">
              <a:buNone/>
              <a:defRPr sz="1400"/>
            </a:lvl6pPr>
            <a:lvl7pPr marL="2739784" indent="0">
              <a:buNone/>
              <a:defRPr sz="1400"/>
            </a:lvl7pPr>
            <a:lvl8pPr marL="3196410" indent="0">
              <a:buNone/>
              <a:defRPr sz="1400"/>
            </a:lvl8pPr>
            <a:lvl9pPr marL="365304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0191-A961-45C0-BF23-4A39D6CB52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332193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5F96-055C-496D-A8FC-D12F236071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187638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0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3" indent="0">
              <a:buNone/>
              <a:defRPr sz="1600" b="1"/>
            </a:lvl4pPr>
            <a:lvl5pPr marL="1826525" indent="0">
              <a:buNone/>
              <a:defRPr sz="1600" b="1"/>
            </a:lvl5pPr>
            <a:lvl6pPr marL="2283154" indent="0">
              <a:buNone/>
              <a:defRPr sz="1600" b="1"/>
            </a:lvl6pPr>
            <a:lvl7pPr marL="2739784" indent="0">
              <a:buNone/>
              <a:defRPr sz="1600" b="1"/>
            </a:lvl7pPr>
            <a:lvl8pPr marL="3196410" indent="0">
              <a:buNone/>
              <a:defRPr sz="1600" b="1"/>
            </a:lvl8pPr>
            <a:lvl9pPr marL="36530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8F20-CAC5-4DB0-8356-DCB11DF2CF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634363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A8D6-1AB4-4A3A-A7EE-67FD3DB9D4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064658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CA29-15CB-4836-A1E4-7BF3D6159E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906902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393B-802F-4A2D-8140-77713005AE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802823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0" indent="0">
              <a:buNone/>
              <a:defRPr sz="2800"/>
            </a:lvl2pPr>
            <a:lvl3pPr marL="913263" indent="0">
              <a:buNone/>
              <a:defRPr sz="2400"/>
            </a:lvl3pPr>
            <a:lvl4pPr marL="1369893" indent="0">
              <a:buNone/>
              <a:defRPr sz="2000"/>
            </a:lvl4pPr>
            <a:lvl5pPr marL="1826525" indent="0">
              <a:buNone/>
              <a:defRPr sz="2000"/>
            </a:lvl5pPr>
            <a:lvl6pPr marL="2283154" indent="0">
              <a:buNone/>
              <a:defRPr sz="2000"/>
            </a:lvl6pPr>
            <a:lvl7pPr marL="2739784" indent="0">
              <a:buNone/>
              <a:defRPr sz="2000"/>
            </a:lvl7pPr>
            <a:lvl8pPr marL="3196410" indent="0">
              <a:buNone/>
              <a:defRPr sz="2000"/>
            </a:lvl8pPr>
            <a:lvl9pPr marL="365304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0" indent="0">
              <a:buNone/>
              <a:defRPr sz="1200"/>
            </a:lvl2pPr>
            <a:lvl3pPr marL="913263" indent="0">
              <a:buNone/>
              <a:defRPr sz="1000"/>
            </a:lvl3pPr>
            <a:lvl4pPr marL="1369893" indent="0">
              <a:buNone/>
              <a:defRPr sz="900"/>
            </a:lvl4pPr>
            <a:lvl5pPr marL="1826525" indent="0">
              <a:buNone/>
              <a:defRPr sz="900"/>
            </a:lvl5pPr>
            <a:lvl6pPr marL="2283154" indent="0">
              <a:buNone/>
              <a:defRPr sz="900"/>
            </a:lvl6pPr>
            <a:lvl7pPr marL="2739784" indent="0">
              <a:buNone/>
              <a:defRPr sz="900"/>
            </a:lvl7pPr>
            <a:lvl8pPr marL="3196410" indent="0">
              <a:buNone/>
              <a:defRPr sz="900"/>
            </a:lvl8pPr>
            <a:lvl9pPr marL="3653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00D1-A8E3-456D-8BEB-C5984FA2BF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560608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C6A9-7296-478B-8E5E-86EDFB7839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816204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8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44" y="8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EE1E-21D1-4C35-8EE4-8B34297D0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109556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3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534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127A-0CB6-4A31-9ABE-FEF3CB8B37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4104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491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4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2222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4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6" y="1565294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37" y="1565294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AD41-7B88-4CAD-9DDD-2B2029A0D4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448669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5B16-88F6-4925-B5C2-1CE5C4CCF7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8466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89656-AC9F-4006-B945-4D716FE28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331889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7C648-1C63-47BC-954B-D4245B0FC8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22746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48C24-D394-4F56-9E70-F168B6090C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31778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8698C-1637-4585-8D92-F9EFB23FC0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409983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31757-0E2D-4725-B1D9-95B87D064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23614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839ED-948B-4083-B70D-12197DC658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98592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C9436-51CE-4B17-99C0-1E2EA9CF2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425916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151F9-4FCE-4F18-B27C-BA2B5EAEF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717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65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F308D-D43F-494C-9E09-EA8ED5082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60856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1118E-C412-4F32-84CE-0D3D04C696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23108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5557-8DCC-4FBA-A857-C60CE57CC8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642994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25B16-88F6-4925-B5C2-1CE5C4CCF7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74751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89656-AC9F-4006-B945-4D716FE28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704548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7C648-1C63-47BC-954B-D4245B0FC8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26132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48C24-D394-4F56-9E70-F168B6090C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01545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8698C-1637-4585-8D92-F9EFB23FC0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385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31757-0E2D-4725-B1D9-95B87D064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36849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839ED-948B-4083-B70D-12197DC658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586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8" y="1803334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9" y="1803334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1556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C9436-51CE-4B17-99C0-1E2EA9CF2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572241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151F9-4FCE-4F18-B27C-BA2B5EAEF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36450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F308D-D43F-494C-9E09-EA8ED5082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53700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1118E-C412-4F32-84CE-0D3D04C696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933879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90" y="134485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138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2096" indent="0" algn="ctr">
              <a:buNone/>
            </a:lvl2pPr>
            <a:lvl3pPr marL="904193" indent="0" algn="ctr">
              <a:buNone/>
            </a:lvl3pPr>
            <a:lvl4pPr marL="1356288" indent="0" algn="ctr">
              <a:buNone/>
            </a:lvl4pPr>
            <a:lvl5pPr marL="1808390" indent="0" algn="ctr">
              <a:buNone/>
            </a:lvl5pPr>
            <a:lvl6pPr marL="2260479" indent="0" algn="ctr">
              <a:buNone/>
            </a:lvl6pPr>
            <a:lvl7pPr marL="2712569" indent="0" algn="ctr">
              <a:buNone/>
            </a:lvl7pPr>
            <a:lvl8pPr marL="3164665" indent="0" algn="ctr">
              <a:buNone/>
            </a:lvl8pPr>
            <a:lvl9pPr marL="3616755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5A31D0-61A8-4892-AA31-BC3807BD3A93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96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AF56-A019-4F28-A4C3-005396AEE429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03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30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6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60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40" y="2746387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6" y="2600326"/>
            <a:ext cx="6400800" cy="2286000"/>
          </a:xfrm>
        </p:spPr>
        <p:txBody>
          <a:bodyPr anchor="t"/>
          <a:lstStyle>
            <a:lvl1pPr algn="l">
              <a:lnSpc>
                <a:spcPts val="4496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6" y="1066803"/>
            <a:ext cx="6400800" cy="1509712"/>
          </a:xfrm>
        </p:spPr>
        <p:txBody>
          <a:bodyPr anchor="b"/>
          <a:lstStyle>
            <a:lvl1pPr marL="18229" indent="0">
              <a:lnSpc>
                <a:spcPts val="2296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01AD56-9838-4971-A55D-37C8AA568376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70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11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7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7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2CF2-E01E-4BCE-BC05-94206B534276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11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5160341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277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6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277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969342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88795" indent="-271233">
              <a:lnSpc>
                <a:spcPct val="100000"/>
              </a:lnSpc>
              <a:spcBef>
                <a:spcPts val="699"/>
              </a:spcBef>
              <a:defRPr sz="2400"/>
            </a:lvl1pPr>
            <a:lvl2pPr>
              <a:lnSpc>
                <a:spcPct val="100000"/>
              </a:lnSpc>
              <a:spcBef>
                <a:spcPts val="699"/>
              </a:spcBef>
              <a:defRPr sz="2000"/>
            </a:lvl2pPr>
            <a:lvl3pPr>
              <a:lnSpc>
                <a:spcPct val="100000"/>
              </a:lnSpc>
              <a:spcBef>
                <a:spcPts val="699"/>
              </a:spcBef>
              <a:defRPr sz="1800"/>
            </a:lvl3pPr>
            <a:lvl4pPr>
              <a:lnSpc>
                <a:spcPct val="100000"/>
              </a:lnSpc>
              <a:spcBef>
                <a:spcPts val="699"/>
              </a:spcBef>
              <a:defRPr sz="1600"/>
            </a:lvl4pPr>
            <a:lvl5pPr>
              <a:lnSpc>
                <a:spcPct val="100000"/>
              </a:lnSpc>
              <a:spcBef>
                <a:spcPts val="699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6" y="969342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88795" indent="-271233">
              <a:lnSpc>
                <a:spcPct val="100000"/>
              </a:lnSpc>
              <a:spcBef>
                <a:spcPts val="699"/>
              </a:spcBef>
              <a:defRPr sz="2400"/>
            </a:lvl1pPr>
            <a:lvl2pPr>
              <a:lnSpc>
                <a:spcPct val="100000"/>
              </a:lnSpc>
              <a:spcBef>
                <a:spcPts val="699"/>
              </a:spcBef>
              <a:defRPr sz="2000"/>
            </a:lvl2pPr>
            <a:lvl3pPr>
              <a:lnSpc>
                <a:spcPct val="100000"/>
              </a:lnSpc>
              <a:spcBef>
                <a:spcPts val="699"/>
              </a:spcBef>
              <a:defRPr sz="1800"/>
            </a:lvl3pPr>
            <a:lvl4pPr>
              <a:lnSpc>
                <a:spcPct val="100000"/>
              </a:lnSpc>
              <a:spcBef>
                <a:spcPts val="699"/>
              </a:spcBef>
              <a:defRPr sz="1600"/>
            </a:lvl4pPr>
            <a:lvl5pPr>
              <a:lnSpc>
                <a:spcPct val="100000"/>
              </a:lnSpc>
              <a:spcBef>
                <a:spcPts val="699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30825-E12D-48E3-8036-BBCD43FFD72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00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11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C1C5-7F26-430B-B422-570582EE10DA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86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18" indent="0">
              <a:buNone/>
              <a:defRPr sz="2000" b="1"/>
            </a:lvl2pPr>
            <a:lvl3pPr marL="903039" indent="0">
              <a:buNone/>
              <a:defRPr sz="1800" b="1"/>
            </a:lvl3pPr>
            <a:lvl4pPr marL="1354560" indent="0">
              <a:buNone/>
              <a:defRPr sz="1600" b="1"/>
            </a:lvl4pPr>
            <a:lvl5pPr marL="1806087" indent="0">
              <a:buNone/>
              <a:defRPr sz="1600" b="1"/>
            </a:lvl5pPr>
            <a:lvl6pPr marL="2257605" indent="0">
              <a:buNone/>
              <a:defRPr sz="1600" b="1"/>
            </a:lvl6pPr>
            <a:lvl7pPr marL="2709118" indent="0">
              <a:buNone/>
              <a:defRPr sz="1600" b="1"/>
            </a:lvl7pPr>
            <a:lvl8pPr marL="3160637" indent="0">
              <a:buNone/>
              <a:defRPr sz="1600" b="1"/>
            </a:lvl8pPr>
            <a:lvl9pPr marL="36121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0" y="21748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18" indent="0">
              <a:buNone/>
              <a:defRPr sz="2000" b="1"/>
            </a:lvl2pPr>
            <a:lvl3pPr marL="903039" indent="0">
              <a:buNone/>
              <a:defRPr sz="1800" b="1"/>
            </a:lvl3pPr>
            <a:lvl4pPr marL="1354560" indent="0">
              <a:buNone/>
              <a:defRPr sz="1600" b="1"/>
            </a:lvl4pPr>
            <a:lvl5pPr marL="1806087" indent="0">
              <a:buNone/>
              <a:defRPr sz="1600" b="1"/>
            </a:lvl5pPr>
            <a:lvl6pPr marL="2257605" indent="0">
              <a:buNone/>
              <a:defRPr sz="1600" b="1"/>
            </a:lvl6pPr>
            <a:lvl7pPr marL="2709118" indent="0">
              <a:buNone/>
              <a:defRPr sz="1600" b="1"/>
            </a:lvl7pPr>
            <a:lvl8pPr marL="3160637" indent="0">
              <a:buNone/>
              <a:defRPr sz="1600" b="1"/>
            </a:lvl8pPr>
            <a:lvl9pPr marL="36121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3" y="21748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C5-21EC-4F5C-917C-FBB669D68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34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4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4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6541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42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63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1F4B95-DD1F-45D9-B47E-D28C6F7C3F7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3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16782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1998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5" y="1406965"/>
            <a:ext cx="3810000" cy="698500"/>
          </a:xfrm>
        </p:spPr>
        <p:txBody>
          <a:bodyPr/>
          <a:lstStyle>
            <a:lvl1pPr marL="45205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81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16EE18-1431-4AFD-9DFD-97CCAC5419C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50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6" y="106681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0415" tIns="271233" rIns="90415" bIns="45205">
            <a:normAutofit/>
          </a:bodyPr>
          <a:lstStyle>
            <a:extLst/>
          </a:lstStyle>
          <a:p>
            <a:pPr indent="-280279" defTabSz="800905" eaLnBrk="1" hangingPunct="1">
              <a:lnSpc>
                <a:spcPts val="2999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  <a:latin typeface="Gill Sans MT"/>
              <a:cs typeface="Arial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9" y="95409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6" y="936632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908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216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1233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7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0B9B20-D6F9-40B1-AE34-9AE46587E18B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29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3F0B-0517-45BA-B3B8-405F5CA45B95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60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2" y="274673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73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8932-1F2C-48F2-A220-ECECD392541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84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5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269AD-5290-4352-95A2-6ED0D98CFE9E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083332"/>
      </p:ext>
    </p:extLst>
  </p:cSld>
  <p:clrMapOvr>
    <a:masterClrMapping/>
  </p:clrMapOvr>
  <p:transition spd="slow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335" y="277196"/>
            <a:ext cx="8229348" cy="1140270"/>
          </a:xfrm>
        </p:spPr>
        <p:txBody>
          <a:bodyPr lIns="71762" tIns="35887" rIns="71762" bIns="3588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360" y="1600163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508" y="1600163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360" y="3923545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2508" y="3923545"/>
            <a:ext cx="4054201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 lIns="71762" tIns="35887" rIns="71762" bIns="35887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245226"/>
            <a:ext cx="2895600" cy="476250"/>
          </a:xfrm>
        </p:spPr>
        <p:txBody>
          <a:bodyPr lIns="71762" tIns="35887" rIns="71762" bIns="35887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 lIns="71762" tIns="35887" rIns="71762" bIns="35887"/>
          <a:lstStyle>
            <a:lvl1pPr>
              <a:defRPr/>
            </a:lvl1pPr>
          </a:lstStyle>
          <a:p>
            <a:pPr>
              <a:defRPr/>
            </a:pPr>
            <a:fld id="{0DC27B0D-EF55-4CBC-9FEC-DBEE74952651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45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4" y="27467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2452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B6B4-316F-47C4-AAA6-78D7DF7BD27F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49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4" y="1600222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4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35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1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4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AAB03-0D91-44FC-BA6B-96CA6C0354B2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77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764" y="862015"/>
            <a:ext cx="8162925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3027" y="1905001"/>
            <a:ext cx="8110537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2" y="64103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2BA27-7360-464B-B595-4FB0A0F0160D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51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430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30203" y="23"/>
            <a:ext cx="6907823" cy="83661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3095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44450"/>
            <a:ext cx="7772400" cy="700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4" y="160020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6937-D29C-4CE3-B692-F0AF263C4D01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87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5" y="1981209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1" y="1981209"/>
            <a:ext cx="38100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3015-4FAE-443D-940A-0BE5ED77AACC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13104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4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4" y="1981209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D3FBF3-ADD5-4E92-A0C4-15CC9A69A54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74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714022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625213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4323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64447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119109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859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45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4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8979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19639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12337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304247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652451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05373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5" name="Фигура"/>
          <p:cNvSpPr>
            <a:spLocks noGrp="1"/>
          </p:cNvSpPr>
          <p:nvPr>
            <p:ph type="body" sz="quarter" idx="22"/>
          </p:nvPr>
        </p:nvSpPr>
        <p:spPr>
          <a:xfrm>
            <a:off x="4382225" y="4714733"/>
            <a:ext cx="379550" cy="454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4" h="21600" extrusionOk="0">
                <a:moveTo>
                  <a:pt x="20157" y="17276"/>
                </a:moveTo>
                <a:cubicBezTo>
                  <a:pt x="19833" y="17627"/>
                  <a:pt x="19255" y="17806"/>
                  <a:pt x="18439" y="17806"/>
                </a:cubicBezTo>
                <a:cubicBezTo>
                  <a:pt x="17350" y="17806"/>
                  <a:pt x="15955" y="17489"/>
                  <a:pt x="14412" y="16920"/>
                </a:cubicBezTo>
                <a:cubicBezTo>
                  <a:pt x="14760" y="15725"/>
                  <a:pt x="15006" y="14352"/>
                  <a:pt x="15126" y="12862"/>
                </a:cubicBezTo>
                <a:cubicBezTo>
                  <a:pt x="15815" y="12343"/>
                  <a:pt x="16463" y="11814"/>
                  <a:pt x="17059" y="11283"/>
                </a:cubicBezTo>
                <a:cubicBezTo>
                  <a:pt x="17629" y="11817"/>
                  <a:pt x="18138" y="12344"/>
                  <a:pt x="18579" y="12854"/>
                </a:cubicBezTo>
                <a:cubicBezTo>
                  <a:pt x="18526" y="12890"/>
                  <a:pt x="18473" y="12927"/>
                  <a:pt x="18425" y="12969"/>
                </a:cubicBezTo>
                <a:cubicBezTo>
                  <a:pt x="18117" y="13230"/>
                  <a:pt x="17948" y="13577"/>
                  <a:pt x="17948" y="13947"/>
                </a:cubicBezTo>
                <a:cubicBezTo>
                  <a:pt x="17948" y="14316"/>
                  <a:pt x="18117" y="14664"/>
                  <a:pt x="18425" y="14925"/>
                </a:cubicBezTo>
                <a:cubicBezTo>
                  <a:pt x="18732" y="15186"/>
                  <a:pt x="19141" y="15330"/>
                  <a:pt x="19575" y="15330"/>
                </a:cubicBezTo>
                <a:cubicBezTo>
                  <a:pt x="19785" y="15330"/>
                  <a:pt x="19989" y="15296"/>
                  <a:pt x="20178" y="15232"/>
                </a:cubicBezTo>
                <a:cubicBezTo>
                  <a:pt x="20558" y="16103"/>
                  <a:pt x="20579" y="16819"/>
                  <a:pt x="20157" y="17276"/>
                </a:cubicBezTo>
                <a:close/>
                <a:moveTo>
                  <a:pt x="10558" y="21106"/>
                </a:moveTo>
                <a:cubicBezTo>
                  <a:pt x="9304" y="21106"/>
                  <a:pt x="8160" y="19577"/>
                  <a:pt x="7407" y="17232"/>
                </a:cubicBezTo>
                <a:cubicBezTo>
                  <a:pt x="8437" y="16834"/>
                  <a:pt x="9520" y="16333"/>
                  <a:pt x="10615" y="15746"/>
                </a:cubicBezTo>
                <a:cubicBezTo>
                  <a:pt x="11675" y="16314"/>
                  <a:pt x="12722" y="16801"/>
                  <a:pt x="13721" y="17193"/>
                </a:cubicBezTo>
                <a:cubicBezTo>
                  <a:pt x="12969" y="19560"/>
                  <a:pt x="11820" y="21106"/>
                  <a:pt x="10558" y="21106"/>
                </a:cubicBezTo>
                <a:close/>
                <a:moveTo>
                  <a:pt x="2791" y="17806"/>
                </a:moveTo>
                <a:cubicBezTo>
                  <a:pt x="1975" y="17806"/>
                  <a:pt x="1397" y="17627"/>
                  <a:pt x="1073" y="17276"/>
                </a:cubicBezTo>
                <a:cubicBezTo>
                  <a:pt x="588" y="16750"/>
                  <a:pt x="687" y="15881"/>
                  <a:pt x="1248" y="14826"/>
                </a:cubicBezTo>
                <a:cubicBezTo>
                  <a:pt x="1371" y="14851"/>
                  <a:pt x="1498" y="14866"/>
                  <a:pt x="1627" y="14866"/>
                </a:cubicBezTo>
                <a:cubicBezTo>
                  <a:pt x="2062" y="14866"/>
                  <a:pt x="2471" y="14722"/>
                  <a:pt x="2778" y="14460"/>
                </a:cubicBezTo>
                <a:cubicBezTo>
                  <a:pt x="3086" y="14199"/>
                  <a:pt x="3255" y="13852"/>
                  <a:pt x="3255" y="13482"/>
                </a:cubicBezTo>
                <a:cubicBezTo>
                  <a:pt x="3255" y="13155"/>
                  <a:pt x="3122" y="12845"/>
                  <a:pt x="2877" y="12597"/>
                </a:cubicBezTo>
                <a:cubicBezTo>
                  <a:pt x="3263" y="12167"/>
                  <a:pt x="3696" y="11727"/>
                  <a:pt x="4171" y="11283"/>
                </a:cubicBezTo>
                <a:cubicBezTo>
                  <a:pt x="4732" y="11783"/>
                  <a:pt x="5340" y="12282"/>
                  <a:pt x="5984" y="12772"/>
                </a:cubicBezTo>
                <a:cubicBezTo>
                  <a:pt x="6102" y="14312"/>
                  <a:pt x="6355" y="15730"/>
                  <a:pt x="6716" y="16957"/>
                </a:cubicBezTo>
                <a:cubicBezTo>
                  <a:pt x="5213" y="17503"/>
                  <a:pt x="3856" y="17806"/>
                  <a:pt x="2791" y="17806"/>
                </a:cubicBezTo>
                <a:close/>
                <a:moveTo>
                  <a:pt x="887" y="12853"/>
                </a:moveTo>
                <a:cubicBezTo>
                  <a:pt x="1085" y="12685"/>
                  <a:pt x="1348" y="12593"/>
                  <a:pt x="1627" y="12593"/>
                </a:cubicBezTo>
                <a:cubicBezTo>
                  <a:pt x="1907" y="12593"/>
                  <a:pt x="2170" y="12685"/>
                  <a:pt x="2367" y="12853"/>
                </a:cubicBezTo>
                <a:cubicBezTo>
                  <a:pt x="2565" y="13021"/>
                  <a:pt x="2674" y="13245"/>
                  <a:pt x="2674" y="13482"/>
                </a:cubicBezTo>
                <a:cubicBezTo>
                  <a:pt x="2674" y="13720"/>
                  <a:pt x="2565" y="13943"/>
                  <a:pt x="2367" y="14111"/>
                </a:cubicBezTo>
                <a:cubicBezTo>
                  <a:pt x="2170" y="14279"/>
                  <a:pt x="1907" y="14372"/>
                  <a:pt x="1627" y="14372"/>
                </a:cubicBezTo>
                <a:cubicBezTo>
                  <a:pt x="1348" y="14372"/>
                  <a:pt x="1085" y="14279"/>
                  <a:pt x="887" y="14111"/>
                </a:cubicBezTo>
                <a:cubicBezTo>
                  <a:pt x="690" y="13943"/>
                  <a:pt x="581" y="13720"/>
                  <a:pt x="581" y="13482"/>
                </a:cubicBezTo>
                <a:cubicBezTo>
                  <a:pt x="581" y="13245"/>
                  <a:pt x="690" y="13021"/>
                  <a:pt x="887" y="12853"/>
                </a:cubicBezTo>
                <a:close/>
                <a:moveTo>
                  <a:pt x="2049" y="8241"/>
                </a:moveTo>
                <a:cubicBezTo>
                  <a:pt x="801" y="6580"/>
                  <a:pt x="445" y="5237"/>
                  <a:pt x="1073" y="4557"/>
                </a:cubicBezTo>
                <a:cubicBezTo>
                  <a:pt x="1397" y="4205"/>
                  <a:pt x="1975" y="4027"/>
                  <a:pt x="2791" y="4027"/>
                </a:cubicBezTo>
                <a:cubicBezTo>
                  <a:pt x="3842" y="4027"/>
                  <a:pt x="5177" y="4322"/>
                  <a:pt x="6656" y="4854"/>
                </a:cubicBezTo>
                <a:cubicBezTo>
                  <a:pt x="6308" y="6099"/>
                  <a:pt x="6068" y="7527"/>
                  <a:pt x="5966" y="9074"/>
                </a:cubicBezTo>
                <a:cubicBezTo>
                  <a:pt x="5319" y="9566"/>
                  <a:pt x="4718" y="10061"/>
                  <a:pt x="4166" y="10553"/>
                </a:cubicBezTo>
                <a:cubicBezTo>
                  <a:pt x="3330" y="9772"/>
                  <a:pt x="2613" y="8992"/>
                  <a:pt x="2049" y="8241"/>
                </a:cubicBezTo>
                <a:close/>
                <a:moveTo>
                  <a:pt x="10558" y="494"/>
                </a:moveTo>
                <a:cubicBezTo>
                  <a:pt x="10826" y="494"/>
                  <a:pt x="11088" y="564"/>
                  <a:pt x="11343" y="697"/>
                </a:cubicBezTo>
                <a:cubicBezTo>
                  <a:pt x="11131" y="931"/>
                  <a:pt x="11003" y="1223"/>
                  <a:pt x="11003" y="1540"/>
                </a:cubicBezTo>
                <a:cubicBezTo>
                  <a:pt x="11003" y="2303"/>
                  <a:pt x="11733" y="2924"/>
                  <a:pt x="12630" y="2924"/>
                </a:cubicBezTo>
                <a:cubicBezTo>
                  <a:pt x="12799" y="2924"/>
                  <a:pt x="12962" y="2902"/>
                  <a:pt x="13116" y="2861"/>
                </a:cubicBezTo>
                <a:cubicBezTo>
                  <a:pt x="13364" y="3379"/>
                  <a:pt x="13589" y="3968"/>
                  <a:pt x="13785" y="4615"/>
                </a:cubicBezTo>
                <a:cubicBezTo>
                  <a:pt x="12767" y="5012"/>
                  <a:pt x="11697" y="5507"/>
                  <a:pt x="10615" y="6086"/>
                </a:cubicBezTo>
                <a:cubicBezTo>
                  <a:pt x="9497" y="5488"/>
                  <a:pt x="8391" y="4978"/>
                  <a:pt x="7343" y="4575"/>
                </a:cubicBezTo>
                <a:cubicBezTo>
                  <a:pt x="8094" y="2113"/>
                  <a:pt x="9267" y="494"/>
                  <a:pt x="10558" y="494"/>
                </a:cubicBezTo>
                <a:close/>
                <a:moveTo>
                  <a:pt x="13677" y="1540"/>
                </a:moveTo>
                <a:cubicBezTo>
                  <a:pt x="13677" y="2031"/>
                  <a:pt x="13207" y="2430"/>
                  <a:pt x="12630" y="2430"/>
                </a:cubicBezTo>
                <a:cubicBezTo>
                  <a:pt x="12053" y="2430"/>
                  <a:pt x="11584" y="2031"/>
                  <a:pt x="11584" y="1540"/>
                </a:cubicBezTo>
                <a:cubicBezTo>
                  <a:pt x="11584" y="1050"/>
                  <a:pt x="12053" y="651"/>
                  <a:pt x="12630" y="651"/>
                </a:cubicBezTo>
                <a:cubicBezTo>
                  <a:pt x="13207" y="651"/>
                  <a:pt x="13677" y="1050"/>
                  <a:pt x="13677" y="1540"/>
                </a:cubicBezTo>
                <a:close/>
                <a:moveTo>
                  <a:pt x="15183" y="9682"/>
                </a:moveTo>
                <a:cubicBezTo>
                  <a:pt x="15708" y="10093"/>
                  <a:pt x="16203" y="10508"/>
                  <a:pt x="16663" y="10920"/>
                </a:cubicBezTo>
                <a:cubicBezTo>
                  <a:pt x="16197" y="11336"/>
                  <a:pt x="15698" y="11752"/>
                  <a:pt x="15171" y="12162"/>
                </a:cubicBezTo>
                <a:cubicBezTo>
                  <a:pt x="15195" y="11717"/>
                  <a:pt x="15208" y="11263"/>
                  <a:pt x="15208" y="10800"/>
                </a:cubicBezTo>
                <a:cubicBezTo>
                  <a:pt x="15208" y="10422"/>
                  <a:pt x="15199" y="10049"/>
                  <a:pt x="15183" y="9682"/>
                </a:cubicBezTo>
                <a:close/>
                <a:moveTo>
                  <a:pt x="11153" y="6381"/>
                </a:moveTo>
                <a:cubicBezTo>
                  <a:pt x="12101" y="5883"/>
                  <a:pt x="13033" y="5452"/>
                  <a:pt x="13923" y="5100"/>
                </a:cubicBezTo>
                <a:cubicBezTo>
                  <a:pt x="14200" y="6131"/>
                  <a:pt x="14406" y="7289"/>
                  <a:pt x="14521" y="8525"/>
                </a:cubicBezTo>
                <a:cubicBezTo>
                  <a:pt x="14185" y="8284"/>
                  <a:pt x="13840" y="8044"/>
                  <a:pt x="13484" y="7806"/>
                </a:cubicBezTo>
                <a:cubicBezTo>
                  <a:pt x="12714" y="7293"/>
                  <a:pt x="11932" y="6817"/>
                  <a:pt x="11153" y="6381"/>
                </a:cubicBezTo>
                <a:close/>
                <a:moveTo>
                  <a:pt x="6587" y="8612"/>
                </a:moveTo>
                <a:cubicBezTo>
                  <a:pt x="6702" y="7328"/>
                  <a:pt x="6914" y="6125"/>
                  <a:pt x="7203" y="5059"/>
                </a:cubicBezTo>
                <a:cubicBezTo>
                  <a:pt x="8124" y="5418"/>
                  <a:pt x="9093" y="5863"/>
                  <a:pt x="10077" y="6381"/>
                </a:cubicBezTo>
                <a:cubicBezTo>
                  <a:pt x="9298" y="6817"/>
                  <a:pt x="8516" y="7293"/>
                  <a:pt x="7746" y="7806"/>
                </a:cubicBezTo>
                <a:cubicBezTo>
                  <a:pt x="7347" y="8073"/>
                  <a:pt x="6961" y="8342"/>
                  <a:pt x="6587" y="8612"/>
                </a:cubicBezTo>
                <a:close/>
                <a:moveTo>
                  <a:pt x="5940" y="12070"/>
                </a:moveTo>
                <a:cubicBezTo>
                  <a:pt x="5457" y="11690"/>
                  <a:pt x="4998" y="11305"/>
                  <a:pt x="4568" y="10920"/>
                </a:cubicBezTo>
                <a:cubicBezTo>
                  <a:pt x="4993" y="10539"/>
                  <a:pt x="5448" y="10156"/>
                  <a:pt x="5929" y="9775"/>
                </a:cubicBezTo>
                <a:cubicBezTo>
                  <a:pt x="5916" y="10112"/>
                  <a:pt x="5909" y="10454"/>
                  <a:pt x="5909" y="10800"/>
                </a:cubicBezTo>
                <a:cubicBezTo>
                  <a:pt x="5909" y="11231"/>
                  <a:pt x="5920" y="11654"/>
                  <a:pt x="5940" y="12070"/>
                </a:cubicBezTo>
                <a:close/>
                <a:moveTo>
                  <a:pt x="10077" y="15452"/>
                </a:moveTo>
                <a:cubicBezTo>
                  <a:pt x="9114" y="15959"/>
                  <a:pt x="8166" y="16396"/>
                  <a:pt x="7262" y="16751"/>
                </a:cubicBezTo>
                <a:cubicBezTo>
                  <a:pt x="6963" y="15701"/>
                  <a:pt x="6738" y="14512"/>
                  <a:pt x="6611" y="13236"/>
                </a:cubicBezTo>
                <a:cubicBezTo>
                  <a:pt x="6979" y="13503"/>
                  <a:pt x="7357" y="13767"/>
                  <a:pt x="7746" y="14026"/>
                </a:cubicBezTo>
                <a:cubicBezTo>
                  <a:pt x="8516" y="14539"/>
                  <a:pt x="9298" y="15016"/>
                  <a:pt x="10077" y="15452"/>
                </a:cubicBezTo>
                <a:close/>
                <a:moveTo>
                  <a:pt x="14497" y="13325"/>
                </a:moveTo>
                <a:cubicBezTo>
                  <a:pt x="14370" y="14551"/>
                  <a:pt x="14153" y="15695"/>
                  <a:pt x="13866" y="16710"/>
                </a:cubicBezTo>
                <a:cubicBezTo>
                  <a:pt x="12993" y="16363"/>
                  <a:pt x="12080" y="15939"/>
                  <a:pt x="11153" y="15452"/>
                </a:cubicBezTo>
                <a:cubicBezTo>
                  <a:pt x="11932" y="15016"/>
                  <a:pt x="12714" y="14539"/>
                  <a:pt x="13484" y="14026"/>
                </a:cubicBezTo>
                <a:cubicBezTo>
                  <a:pt x="13830" y="13796"/>
                  <a:pt x="14168" y="13562"/>
                  <a:pt x="14497" y="13325"/>
                </a:cubicBezTo>
                <a:close/>
                <a:moveTo>
                  <a:pt x="13125" y="13637"/>
                </a:moveTo>
                <a:cubicBezTo>
                  <a:pt x="12294" y="14191"/>
                  <a:pt x="11451" y="14702"/>
                  <a:pt x="10615" y="15162"/>
                </a:cubicBezTo>
                <a:cubicBezTo>
                  <a:pt x="9779" y="14702"/>
                  <a:pt x="8935" y="14191"/>
                  <a:pt x="8105" y="13637"/>
                </a:cubicBezTo>
                <a:cubicBezTo>
                  <a:pt x="7567" y="13279"/>
                  <a:pt x="7049" y="12912"/>
                  <a:pt x="6552" y="12539"/>
                </a:cubicBezTo>
                <a:cubicBezTo>
                  <a:pt x="6512" y="11972"/>
                  <a:pt x="6490" y="11391"/>
                  <a:pt x="6490" y="10800"/>
                </a:cubicBezTo>
                <a:cubicBezTo>
                  <a:pt x="6490" y="10294"/>
                  <a:pt x="6505" y="9796"/>
                  <a:pt x="6535" y="9307"/>
                </a:cubicBezTo>
                <a:cubicBezTo>
                  <a:pt x="7034" y="8931"/>
                  <a:pt x="7558" y="8559"/>
                  <a:pt x="8105" y="8195"/>
                </a:cubicBezTo>
                <a:cubicBezTo>
                  <a:pt x="8935" y="7641"/>
                  <a:pt x="9779" y="7131"/>
                  <a:pt x="10615" y="6670"/>
                </a:cubicBezTo>
                <a:cubicBezTo>
                  <a:pt x="11451" y="7131"/>
                  <a:pt x="12295" y="7641"/>
                  <a:pt x="13125" y="8195"/>
                </a:cubicBezTo>
                <a:cubicBezTo>
                  <a:pt x="13628" y="8530"/>
                  <a:pt x="14111" y="8872"/>
                  <a:pt x="14575" y="9218"/>
                </a:cubicBezTo>
                <a:cubicBezTo>
                  <a:pt x="14608" y="9735"/>
                  <a:pt x="14627" y="10263"/>
                  <a:pt x="14627" y="10800"/>
                </a:cubicBezTo>
                <a:cubicBezTo>
                  <a:pt x="14627" y="11423"/>
                  <a:pt x="14602" y="12034"/>
                  <a:pt x="14558" y="12630"/>
                </a:cubicBezTo>
                <a:cubicBezTo>
                  <a:pt x="14098" y="12971"/>
                  <a:pt x="13620" y="13308"/>
                  <a:pt x="13125" y="13637"/>
                </a:cubicBezTo>
                <a:close/>
                <a:moveTo>
                  <a:pt x="18439" y="4027"/>
                </a:moveTo>
                <a:cubicBezTo>
                  <a:pt x="19255" y="4027"/>
                  <a:pt x="19833" y="4205"/>
                  <a:pt x="20157" y="4557"/>
                </a:cubicBezTo>
                <a:cubicBezTo>
                  <a:pt x="20785" y="5237"/>
                  <a:pt x="20429" y="6580"/>
                  <a:pt x="19181" y="8241"/>
                </a:cubicBezTo>
                <a:cubicBezTo>
                  <a:pt x="18617" y="8992"/>
                  <a:pt x="17900" y="9772"/>
                  <a:pt x="17064" y="10553"/>
                </a:cubicBezTo>
                <a:cubicBezTo>
                  <a:pt x="16478" y="10031"/>
                  <a:pt x="15837" y="9505"/>
                  <a:pt x="15145" y="8983"/>
                </a:cubicBezTo>
                <a:cubicBezTo>
                  <a:pt x="15039" y="7486"/>
                  <a:pt x="14806" y="6103"/>
                  <a:pt x="14470" y="4891"/>
                </a:cubicBezTo>
                <a:cubicBezTo>
                  <a:pt x="15990" y="4336"/>
                  <a:pt x="17364" y="4027"/>
                  <a:pt x="18439" y="4027"/>
                </a:cubicBezTo>
                <a:close/>
                <a:moveTo>
                  <a:pt x="20315" y="13318"/>
                </a:moveTo>
                <a:cubicBezTo>
                  <a:pt x="20513" y="13486"/>
                  <a:pt x="20622" y="13709"/>
                  <a:pt x="20622" y="13947"/>
                </a:cubicBezTo>
                <a:cubicBezTo>
                  <a:pt x="20622" y="14185"/>
                  <a:pt x="20513" y="14408"/>
                  <a:pt x="20315" y="14576"/>
                </a:cubicBezTo>
                <a:cubicBezTo>
                  <a:pt x="20118" y="14744"/>
                  <a:pt x="19855" y="14836"/>
                  <a:pt x="19575" y="14836"/>
                </a:cubicBezTo>
                <a:cubicBezTo>
                  <a:pt x="19296" y="14836"/>
                  <a:pt x="19033" y="14744"/>
                  <a:pt x="18835" y="14576"/>
                </a:cubicBezTo>
                <a:cubicBezTo>
                  <a:pt x="18638" y="14408"/>
                  <a:pt x="18529" y="14185"/>
                  <a:pt x="18529" y="13947"/>
                </a:cubicBezTo>
                <a:cubicBezTo>
                  <a:pt x="18529" y="13709"/>
                  <a:pt x="18638" y="13486"/>
                  <a:pt x="18835" y="13318"/>
                </a:cubicBezTo>
                <a:cubicBezTo>
                  <a:pt x="19033" y="13150"/>
                  <a:pt x="19296" y="13058"/>
                  <a:pt x="19575" y="13058"/>
                </a:cubicBezTo>
                <a:cubicBezTo>
                  <a:pt x="19855" y="13058"/>
                  <a:pt x="20118" y="13150"/>
                  <a:pt x="20315" y="13318"/>
                </a:cubicBezTo>
                <a:close/>
                <a:moveTo>
                  <a:pt x="20726" y="14925"/>
                </a:moveTo>
                <a:cubicBezTo>
                  <a:pt x="21034" y="14664"/>
                  <a:pt x="21203" y="14316"/>
                  <a:pt x="21203" y="13947"/>
                </a:cubicBezTo>
                <a:cubicBezTo>
                  <a:pt x="21203" y="13577"/>
                  <a:pt x="21034" y="13230"/>
                  <a:pt x="20726" y="12969"/>
                </a:cubicBezTo>
                <a:cubicBezTo>
                  <a:pt x="20419" y="12708"/>
                  <a:pt x="20010" y="12564"/>
                  <a:pt x="19575" y="12564"/>
                </a:cubicBezTo>
                <a:cubicBezTo>
                  <a:pt x="19414" y="12564"/>
                  <a:pt x="19256" y="12584"/>
                  <a:pt x="19105" y="12622"/>
                </a:cubicBezTo>
                <a:cubicBezTo>
                  <a:pt x="18634" y="12067"/>
                  <a:pt x="18084" y="11495"/>
                  <a:pt x="17462" y="10916"/>
                </a:cubicBezTo>
                <a:cubicBezTo>
                  <a:pt x="18335" y="10103"/>
                  <a:pt x="19083" y="9290"/>
                  <a:pt x="19671" y="8506"/>
                </a:cubicBezTo>
                <a:cubicBezTo>
                  <a:pt x="21080" y="6631"/>
                  <a:pt x="21415" y="5120"/>
                  <a:pt x="20615" y="4252"/>
                </a:cubicBezTo>
                <a:cubicBezTo>
                  <a:pt x="20174" y="3775"/>
                  <a:pt x="19442" y="3533"/>
                  <a:pt x="18439" y="3533"/>
                </a:cubicBezTo>
                <a:cubicBezTo>
                  <a:pt x="17316" y="3533"/>
                  <a:pt x="15895" y="3846"/>
                  <a:pt x="14329" y="4411"/>
                </a:cubicBezTo>
                <a:cubicBezTo>
                  <a:pt x="14125" y="3756"/>
                  <a:pt x="13890" y="3160"/>
                  <a:pt x="13628" y="2631"/>
                </a:cubicBezTo>
                <a:cubicBezTo>
                  <a:pt x="14010" y="2378"/>
                  <a:pt x="14258" y="1983"/>
                  <a:pt x="14258" y="1540"/>
                </a:cubicBezTo>
                <a:cubicBezTo>
                  <a:pt x="14258" y="777"/>
                  <a:pt x="13528" y="157"/>
                  <a:pt x="12630" y="157"/>
                </a:cubicBezTo>
                <a:cubicBezTo>
                  <a:pt x="12317" y="157"/>
                  <a:pt x="12025" y="234"/>
                  <a:pt x="11776" y="365"/>
                </a:cubicBezTo>
                <a:cubicBezTo>
                  <a:pt x="11389" y="129"/>
                  <a:pt x="10982" y="0"/>
                  <a:pt x="10558" y="0"/>
                </a:cubicBezTo>
                <a:cubicBezTo>
                  <a:pt x="8996" y="0"/>
                  <a:pt x="7636" y="1705"/>
                  <a:pt x="6798" y="4374"/>
                </a:cubicBezTo>
                <a:cubicBezTo>
                  <a:pt x="5273" y="3833"/>
                  <a:pt x="3889" y="3533"/>
                  <a:pt x="2791" y="3533"/>
                </a:cubicBezTo>
                <a:cubicBezTo>
                  <a:pt x="1788" y="3533"/>
                  <a:pt x="1056" y="3775"/>
                  <a:pt x="615" y="4252"/>
                </a:cubicBezTo>
                <a:cubicBezTo>
                  <a:pt x="-185" y="5120"/>
                  <a:pt x="150" y="6631"/>
                  <a:pt x="1559" y="8506"/>
                </a:cubicBezTo>
                <a:cubicBezTo>
                  <a:pt x="2147" y="9290"/>
                  <a:pt x="2895" y="10103"/>
                  <a:pt x="3769" y="10916"/>
                </a:cubicBezTo>
                <a:cubicBezTo>
                  <a:pt x="3274" y="11376"/>
                  <a:pt x="2825" y="11831"/>
                  <a:pt x="2425" y="12277"/>
                </a:cubicBezTo>
                <a:cubicBezTo>
                  <a:pt x="2184" y="12162"/>
                  <a:pt x="1912" y="12099"/>
                  <a:pt x="1627" y="12099"/>
                </a:cubicBezTo>
                <a:cubicBezTo>
                  <a:pt x="1193" y="12099"/>
                  <a:pt x="784" y="12243"/>
                  <a:pt x="476" y="12504"/>
                </a:cubicBezTo>
                <a:cubicBezTo>
                  <a:pt x="169" y="12765"/>
                  <a:pt x="0" y="13113"/>
                  <a:pt x="0" y="13482"/>
                </a:cubicBezTo>
                <a:cubicBezTo>
                  <a:pt x="0" y="13852"/>
                  <a:pt x="169" y="14199"/>
                  <a:pt x="476" y="14460"/>
                </a:cubicBezTo>
                <a:cubicBezTo>
                  <a:pt x="553" y="14526"/>
                  <a:pt x="636" y="14584"/>
                  <a:pt x="724" y="14634"/>
                </a:cubicBezTo>
                <a:cubicBezTo>
                  <a:pt x="79" y="15873"/>
                  <a:pt x="0" y="16913"/>
                  <a:pt x="615" y="17581"/>
                </a:cubicBezTo>
                <a:cubicBezTo>
                  <a:pt x="1056" y="18058"/>
                  <a:pt x="1788" y="18300"/>
                  <a:pt x="2791" y="18300"/>
                </a:cubicBezTo>
                <a:cubicBezTo>
                  <a:pt x="2791" y="18300"/>
                  <a:pt x="2791" y="18300"/>
                  <a:pt x="2791" y="18300"/>
                </a:cubicBezTo>
                <a:cubicBezTo>
                  <a:pt x="3906" y="18300"/>
                  <a:pt x="5314" y="17991"/>
                  <a:pt x="6865" y="17434"/>
                </a:cubicBezTo>
                <a:cubicBezTo>
                  <a:pt x="7709" y="19983"/>
                  <a:pt x="9037" y="21600"/>
                  <a:pt x="10558" y="21600"/>
                </a:cubicBezTo>
                <a:cubicBezTo>
                  <a:pt x="12087" y="21600"/>
                  <a:pt x="13421" y="19968"/>
                  <a:pt x="14263" y="17398"/>
                </a:cubicBezTo>
                <a:cubicBezTo>
                  <a:pt x="15855" y="17978"/>
                  <a:pt x="17300" y="18300"/>
                  <a:pt x="18439" y="18300"/>
                </a:cubicBezTo>
                <a:cubicBezTo>
                  <a:pt x="19442" y="18300"/>
                  <a:pt x="20174" y="18058"/>
                  <a:pt x="20615" y="17581"/>
                </a:cubicBezTo>
                <a:cubicBezTo>
                  <a:pt x="21173" y="16975"/>
                  <a:pt x="21159" y="16061"/>
                  <a:pt x="20668" y="14970"/>
                </a:cubicBezTo>
                <a:cubicBezTo>
                  <a:pt x="20688" y="14955"/>
                  <a:pt x="20708" y="14941"/>
                  <a:pt x="20726" y="14925"/>
                </a:cubicBezTo>
                <a:close/>
                <a:moveTo>
                  <a:pt x="10558" y="12776"/>
                </a:moveTo>
                <a:cubicBezTo>
                  <a:pt x="9276" y="12776"/>
                  <a:pt x="8233" y="11890"/>
                  <a:pt x="8233" y="10800"/>
                </a:cubicBezTo>
                <a:cubicBezTo>
                  <a:pt x="8233" y="9711"/>
                  <a:pt x="9276" y="8824"/>
                  <a:pt x="10558" y="8824"/>
                </a:cubicBezTo>
                <a:cubicBezTo>
                  <a:pt x="11840" y="8824"/>
                  <a:pt x="12883" y="9711"/>
                  <a:pt x="12883" y="10800"/>
                </a:cubicBezTo>
                <a:cubicBezTo>
                  <a:pt x="12883" y="11890"/>
                  <a:pt x="11840" y="12776"/>
                  <a:pt x="10558" y="12776"/>
                </a:cubicBezTo>
                <a:close/>
                <a:moveTo>
                  <a:pt x="10558" y="8330"/>
                </a:moveTo>
                <a:cubicBezTo>
                  <a:pt x="8956" y="8330"/>
                  <a:pt x="7652" y="9438"/>
                  <a:pt x="7652" y="10800"/>
                </a:cubicBezTo>
                <a:cubicBezTo>
                  <a:pt x="7652" y="12162"/>
                  <a:pt x="8956" y="13270"/>
                  <a:pt x="10558" y="13270"/>
                </a:cubicBezTo>
                <a:cubicBezTo>
                  <a:pt x="12161" y="13270"/>
                  <a:pt x="13464" y="12162"/>
                  <a:pt x="13464" y="10800"/>
                </a:cubicBezTo>
                <a:cubicBezTo>
                  <a:pt x="13464" y="9438"/>
                  <a:pt x="12161" y="8330"/>
                  <a:pt x="10558" y="8330"/>
                </a:cubicBezTo>
                <a:close/>
              </a:path>
            </a:pathLst>
          </a:custGeom>
          <a:solidFill>
            <a:srgbClr val="CCCCCC"/>
          </a:solidFill>
        </p:spPr>
        <p:txBody>
          <a:bodyPr lIns="28575" tIns="28575" rIns="28575" bIns="28575" anchor="ctr"/>
          <a:lstStyle/>
          <a:p>
            <a:pPr algn="l"/>
            <a:endParaRPr/>
          </a:p>
        </p:txBody>
      </p:sp>
      <p:sp>
        <p:nvSpPr>
          <p:cNvPr id="16" name="Scientific Logo"/>
          <p:cNvSpPr>
            <a:spLocks noGrp="1"/>
          </p:cNvSpPr>
          <p:nvPr>
            <p:ph type="body" sz="quarter" idx="23"/>
          </p:nvPr>
        </p:nvSpPr>
        <p:spPr>
          <a:xfrm>
            <a:off x="3619500" y="5237906"/>
            <a:ext cx="1905000" cy="167433"/>
          </a:xfrm>
          <a:prstGeom prst="rect">
            <a:avLst/>
          </a:prstGeom>
        </p:spPr>
        <p:txBody>
          <a:bodyPr anchor="ctr"/>
          <a:lstStyle>
            <a:lvl1pPr>
              <a:defRPr sz="1125" cap="all">
                <a:solidFill>
                  <a:srgbClr val="CCCCCC"/>
                </a:solidFill>
                <a:latin typeface="+mj-lt"/>
                <a:ea typeface="+mj-ea"/>
                <a:cs typeface="+mj-cs"/>
                <a:sym typeface="Avenir Next Medium"/>
              </a:defRPr>
            </a:lvl1pPr>
          </a:lstStyle>
          <a:p>
            <a:r>
              <a:t>Scientific Logo</a:t>
            </a:r>
          </a:p>
        </p:txBody>
      </p:sp>
      <p:sp>
        <p:nvSpPr>
          <p:cNvPr id="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240847"/>
      </p:ext>
    </p:extLst>
  </p:cSld>
  <p:clrMapOvr>
    <a:masterClrMapping/>
  </p:clrMapOvr>
  <p:transition spd="med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69882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190597"/>
            <a:ext cx="5810251" cy="1143001"/>
          </a:xfrm>
          <a:prstGeom prst="rect">
            <a:avLst/>
          </a:prstGeom>
        </p:spPr>
        <p:txBody>
          <a:bodyPr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63933"/>
      </p:ext>
    </p:extLst>
  </p:cSld>
  <p:clrMapOvr>
    <a:masterClrMapping/>
  </p:clrMapOvr>
  <p:transition spd="med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69882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4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191000"/>
            <a:ext cx="5810251" cy="1143001"/>
          </a:xfrm>
          <a:prstGeom prst="rect">
            <a:avLst/>
          </a:prstGeom>
        </p:spPr>
        <p:txBody>
          <a:bodyPr numCol="2" spcCol="413173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184278"/>
      </p:ext>
    </p:extLst>
  </p:cSld>
  <p:clrMapOvr>
    <a:masterClrMapping/>
  </p:clrMapOvr>
  <p:transition spd="med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55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66875" y="2095500"/>
            <a:ext cx="5810251" cy="2667001"/>
          </a:xfrm>
          <a:prstGeom prst="rect">
            <a:avLst/>
          </a:prstGeom>
        </p:spPr>
        <p:txBody>
          <a:bodyPr anchor="ctr"/>
          <a:lstStyle>
            <a:lvl1pPr marL="208724" indent="-208724" algn="l">
              <a:buClr>
                <a:srgbClr val="08A998"/>
              </a:buClr>
              <a:buSzPct val="145000"/>
              <a:buChar char="•"/>
              <a:defRPr sz="1547"/>
            </a:lvl1pPr>
            <a:lvl2pPr marL="521252" indent="-208724" algn="l">
              <a:buClr>
                <a:srgbClr val="08A998"/>
              </a:buClr>
              <a:buSzPct val="145000"/>
              <a:buChar char="•"/>
              <a:defRPr sz="1547"/>
            </a:lvl2pPr>
            <a:lvl3pPr marL="833780" indent="-208724" algn="l">
              <a:buClr>
                <a:srgbClr val="08A998"/>
              </a:buClr>
              <a:buSzPct val="145000"/>
              <a:buChar char="•"/>
              <a:defRPr sz="1547"/>
            </a:lvl3pPr>
            <a:lvl4pPr marL="1146308" indent="-208724" algn="l">
              <a:buClr>
                <a:srgbClr val="08A998"/>
              </a:buClr>
              <a:buSzPct val="145000"/>
              <a:buChar char="•"/>
              <a:defRPr sz="1547"/>
            </a:lvl4pPr>
            <a:lvl5pPr marL="1458835" indent="-208724" algn="l">
              <a:buClr>
                <a:srgbClr val="08A998"/>
              </a:buClr>
              <a:buSzPct val="145000"/>
              <a:buChar char="•"/>
              <a:defRPr sz="1547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299119"/>
      </p:ext>
    </p:extLst>
  </p:cSld>
  <p:clrMapOvr>
    <a:masterClrMapping/>
  </p:clrMapOvr>
  <p:transition spd="med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67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66875" y="2095500"/>
            <a:ext cx="5810251" cy="2667001"/>
          </a:xfrm>
          <a:prstGeom prst="rect">
            <a:avLst/>
          </a:prstGeom>
        </p:spPr>
        <p:txBody>
          <a:bodyPr numCol="2" spcCol="413173" anchor="ctr"/>
          <a:lstStyle>
            <a:lvl1pPr marL="208724" indent="-208724" algn="l">
              <a:buClr>
                <a:srgbClr val="08A998"/>
              </a:buClr>
              <a:buSzPct val="145000"/>
              <a:buChar char="•"/>
              <a:defRPr sz="1547"/>
            </a:lvl1pPr>
            <a:lvl2pPr marL="521252" indent="-208724" algn="l">
              <a:buClr>
                <a:srgbClr val="08A998"/>
              </a:buClr>
              <a:buSzPct val="145000"/>
              <a:buChar char="•"/>
              <a:defRPr sz="1547"/>
            </a:lvl2pPr>
            <a:lvl3pPr marL="833780" indent="-208724" algn="l">
              <a:buClr>
                <a:srgbClr val="08A998"/>
              </a:buClr>
              <a:buSzPct val="145000"/>
              <a:buChar char="•"/>
              <a:defRPr sz="1547"/>
            </a:lvl3pPr>
            <a:lvl4pPr marL="1146308" indent="-208724" algn="l">
              <a:buClr>
                <a:srgbClr val="08A998"/>
              </a:buClr>
              <a:buSzPct val="145000"/>
              <a:buChar char="•"/>
              <a:defRPr sz="1547"/>
            </a:lvl4pPr>
            <a:lvl5pPr marL="1458835" indent="-208724" algn="l">
              <a:buClr>
                <a:srgbClr val="08A998"/>
              </a:buClr>
              <a:buSzPct val="145000"/>
              <a:buChar char="•"/>
              <a:defRPr sz="1547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30641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86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397" indent="0" algn="ctr">
              <a:buNone/>
            </a:lvl2pPr>
            <a:lvl3pPr marL="912803" indent="0" algn="ctr">
              <a:buNone/>
            </a:lvl3pPr>
            <a:lvl4pPr marL="1369200" indent="0" algn="ctr">
              <a:buNone/>
            </a:lvl4pPr>
            <a:lvl5pPr marL="1825600" indent="0" algn="ctr">
              <a:buNone/>
            </a:lvl5pPr>
            <a:lvl6pPr marL="2281995" indent="0" algn="ctr">
              <a:buNone/>
            </a:lvl6pPr>
            <a:lvl7pPr marL="2738388" indent="0" algn="ctr">
              <a:buNone/>
            </a:lvl7pPr>
            <a:lvl8pPr marL="3194787" indent="0" algn="ctr">
              <a:buNone/>
            </a:lvl8pPr>
            <a:lvl9pPr marL="365118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97" tIns="45647" rIns="91297" bIns="45647"/>
          <a:lstStyle>
            <a:lvl1pPr>
              <a:defRPr dirty="0"/>
            </a:lvl1pPr>
            <a:extLst/>
          </a:lstStyle>
          <a:p>
            <a:pPr defTabSz="80059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33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8691845"/>
      </p:ext>
    </p:extLst>
  </p:cSld>
  <p:clrMapOvr>
    <a:masterClrMapping/>
  </p:clrMapOvr>
  <p:transition spd="med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69882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8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0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1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143230"/>
      </p:ext>
    </p:extLst>
  </p:cSld>
  <p:clrMapOvr>
    <a:masterClrMapping/>
  </p:clrMapOvr>
  <p:transition spd="med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593281"/>
            <a:ext cx="5810251" cy="16668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0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2" name="Линия"/>
          <p:cNvSpPr/>
          <p:nvPr/>
        </p:nvSpPr>
        <p:spPr>
          <a:xfrm flipV="1">
            <a:off x="1666875" y="2495204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3" name="Линия"/>
          <p:cNvSpPr/>
          <p:nvPr/>
        </p:nvSpPr>
        <p:spPr>
          <a:xfrm flipV="1">
            <a:off x="1666875" y="430584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774660"/>
      </p:ext>
    </p:extLst>
  </p:cSld>
  <p:clrMapOvr>
    <a:masterClrMapping/>
  </p:clrMapOvr>
  <p:transition spd="med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1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14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5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998842"/>
      </p:ext>
    </p:extLst>
  </p:cSld>
  <p:clrMapOvr>
    <a:masterClrMapping/>
  </p:clrMapOvr>
  <p:transition spd="med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2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4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857102"/>
            <a:ext cx="5810251" cy="1143001"/>
          </a:xfrm>
          <a:prstGeom prst="rect">
            <a:avLst/>
          </a:prstGeom>
        </p:spPr>
        <p:txBody>
          <a:bodyPr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7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8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526183"/>
      </p:ext>
    </p:extLst>
  </p:cSld>
  <p:clrMapOvr>
    <a:masterClrMapping/>
  </p:clrMapOvr>
  <p:transition spd="med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36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7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857102"/>
            <a:ext cx="5810251" cy="1143001"/>
          </a:xfrm>
          <a:prstGeom prst="rect">
            <a:avLst/>
          </a:prstGeom>
        </p:spPr>
        <p:txBody>
          <a:bodyPr numCol="2" spcCol="413173"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1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20175"/>
      </p:ext>
    </p:extLst>
  </p:cSld>
  <p:clrMapOvr>
    <a:masterClrMapping/>
  </p:clrMapOvr>
  <p:transition spd="med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1642748" y="667022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50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1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52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5383114"/>
            <a:ext cx="5810251" cy="214313"/>
          </a:xfrm>
          <a:prstGeom prst="rect">
            <a:avLst/>
          </a:prstGeom>
        </p:spPr>
        <p:txBody>
          <a:bodyPr anchor="b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3002485069"/>
      </p:ext>
    </p:extLst>
  </p:cSld>
  <p:clrMapOvr>
    <a:masterClrMapping/>
  </p:clrMapOvr>
  <p:transition spd="med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928001" y="667022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6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5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66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7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5383114"/>
            <a:ext cx="5810251" cy="214313"/>
          </a:xfrm>
          <a:prstGeom prst="rect">
            <a:avLst/>
          </a:prstGeom>
        </p:spPr>
        <p:txBody>
          <a:bodyPr anchor="b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0" name="Изображение"/>
          <p:cNvSpPr>
            <a:spLocks noGrp="1"/>
          </p:cNvSpPr>
          <p:nvPr>
            <p:ph type="pic" sz="quarter" idx="23"/>
          </p:nvPr>
        </p:nvSpPr>
        <p:spPr>
          <a:xfrm>
            <a:off x="4759314" y="1422050"/>
            <a:ext cx="2723896" cy="18182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4305606"/>
      </p:ext>
    </p:extLst>
  </p:cSld>
  <p:clrMapOvr>
    <a:masterClrMapping/>
  </p:clrMapOvr>
  <p:transition spd="med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7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9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1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2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3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642748" y="3000245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5345744"/>
      </p:ext>
    </p:extLst>
  </p:cSld>
  <p:clrMapOvr>
    <a:masterClrMapping/>
  </p:clrMapOvr>
  <p:transition spd="med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928001" y="3000245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1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4759314" y="3755273"/>
            <a:ext cx="2723896" cy="18182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9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4" name="Slide #"/>
          <p:cNvSpPr>
            <a:spLocks noGrp="1"/>
          </p:cNvSpPr>
          <p:nvPr>
            <p:ph type="body" sz="quarter" idx="23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6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7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91709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5" y="6305550"/>
            <a:ext cx="2133600" cy="476250"/>
          </a:xfrm>
          <a:prstGeom prst="rect">
            <a:avLst/>
          </a:prstGeom>
        </p:spPr>
        <p:txBody>
          <a:bodyPr lIns="91297" tIns="45647" rIns="91297" bIns="45647"/>
          <a:lstStyle>
            <a:lvl1pPr>
              <a:defRPr/>
            </a:lvl1pPr>
          </a:lstStyle>
          <a:p>
            <a:pPr defTabSz="80059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37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571624"/>
            <a:ext cx="2857501" cy="1952626"/>
          </a:xfrm>
          <a:prstGeom prst="rect">
            <a:avLst/>
          </a:prstGeom>
        </p:spPr>
        <p:txBody>
          <a:bodyPr anchor="b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0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6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0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3689147"/>
            <a:ext cx="2857501" cy="1525388"/>
          </a:xfrm>
          <a:prstGeom prst="rect">
            <a:avLst/>
          </a:prstGeom>
        </p:spPr>
        <p:txBody>
          <a:bodyPr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9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554491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0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170358"/>
      </p:ext>
    </p:extLst>
  </p:cSld>
  <p:clrMapOvr>
    <a:masterClrMapping/>
  </p:clrMapOvr>
  <p:transition spd="med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1123184" y="1665068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8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19625" y="1571624"/>
            <a:ext cx="2857501" cy="1952626"/>
          </a:xfrm>
          <a:prstGeom prst="rect">
            <a:avLst/>
          </a:prstGeom>
        </p:spPr>
        <p:txBody>
          <a:bodyPr anchor="b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20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1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3689147"/>
            <a:ext cx="2857501" cy="1525388"/>
          </a:xfrm>
          <a:prstGeom prst="rect">
            <a:avLst/>
          </a:prstGeom>
        </p:spPr>
        <p:txBody>
          <a:bodyPr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1597157428"/>
      </p:ext>
    </p:extLst>
  </p:cSld>
  <p:clrMapOvr>
    <a:masterClrMapping/>
  </p:clrMapOvr>
  <p:transition spd="med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333802"/>
            <a:ext cx="2857501" cy="1952625"/>
          </a:xfrm>
          <a:prstGeom prst="rect">
            <a:avLst/>
          </a:prstGeom>
        </p:spPr>
        <p:txBody>
          <a:bodyPr anchor="t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620465"/>
            <a:ext cx="2857501" cy="1525388"/>
          </a:xfrm>
          <a:prstGeom prst="rect">
            <a:avLst/>
          </a:prstGeom>
        </p:spPr>
        <p:txBody>
          <a:bodyPr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2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3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554491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6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419279"/>
      </p:ext>
    </p:extLst>
  </p:cSld>
  <p:clrMapOvr>
    <a:masterClrMapping/>
  </p:clrMapOvr>
  <p:transition spd="med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19625" y="3333802"/>
            <a:ext cx="2857501" cy="1952625"/>
          </a:xfrm>
          <a:prstGeom prst="rect">
            <a:avLst/>
          </a:prstGeom>
        </p:spPr>
        <p:txBody>
          <a:bodyPr anchor="t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1620465"/>
            <a:ext cx="2857501" cy="1525388"/>
          </a:xfrm>
          <a:prstGeom prst="rect">
            <a:avLst/>
          </a:prstGeom>
        </p:spPr>
        <p:txBody>
          <a:bodyPr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6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8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123184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49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288885"/>
      </p:ext>
    </p:extLst>
  </p:cSld>
  <p:clrMapOvr>
    <a:masterClrMapping/>
  </p:clrMapOvr>
  <p:transition spd="med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60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554491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61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908003"/>
      </p:ext>
    </p:extLst>
  </p:cSld>
  <p:clrMapOvr>
    <a:masterClrMapping/>
  </p:clrMapOvr>
  <p:transition spd="med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0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72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123184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73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643748"/>
      </p:ext>
    </p:extLst>
  </p:cSld>
  <p:clrMapOvr>
    <a:masterClrMapping/>
  </p:clrMapOvr>
  <p:transition spd="med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4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209307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6" name="Изображение"/>
          <p:cNvSpPr>
            <a:spLocks noGrp="1"/>
          </p:cNvSpPr>
          <p:nvPr>
            <p:ph type="pic" sz="quarter" idx="23"/>
          </p:nvPr>
        </p:nvSpPr>
        <p:spPr>
          <a:xfrm>
            <a:off x="5070957" y="3556726"/>
            <a:ext cx="2441907" cy="162997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97471573"/>
      </p:ext>
    </p:extLst>
  </p:cSld>
  <p:clrMapOvr>
    <a:masterClrMapping/>
  </p:clrMapOvr>
  <p:transition spd="med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5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7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8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778000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99" name="Изображение"/>
          <p:cNvSpPr>
            <a:spLocks noGrp="1"/>
          </p:cNvSpPr>
          <p:nvPr>
            <p:ph type="pic" sz="quarter" idx="23"/>
          </p:nvPr>
        </p:nvSpPr>
        <p:spPr>
          <a:xfrm>
            <a:off x="1639650" y="3556726"/>
            <a:ext cx="2441907" cy="162997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233886"/>
      </p:ext>
    </p:extLst>
  </p:cSld>
  <p:clrMapOvr>
    <a:masterClrMapping/>
  </p:clrMapOvr>
  <p:transition spd="med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7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9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612798" y="1660295"/>
            <a:ext cx="5903005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6555918"/>
      </p:ext>
    </p:extLst>
  </p:cSld>
  <p:clrMapOvr>
    <a:masterClrMapping/>
  </p:clrMapOvr>
  <p:transition spd="med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7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-968477" y="1668117"/>
            <a:ext cx="5903005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0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4194072" y="1668117"/>
            <a:ext cx="5903006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8525128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488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30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194072" y="1668117"/>
            <a:ext cx="5903006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31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778000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32" name="Изображение"/>
          <p:cNvSpPr>
            <a:spLocks noGrp="1"/>
          </p:cNvSpPr>
          <p:nvPr>
            <p:ph type="pic" sz="quarter" idx="24"/>
          </p:nvPr>
        </p:nvSpPr>
        <p:spPr>
          <a:xfrm>
            <a:off x="1639650" y="3429001"/>
            <a:ext cx="2767234" cy="18471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7354752"/>
      </p:ext>
    </p:extLst>
  </p:cSld>
  <p:clrMapOvr>
    <a:masterClrMapping/>
  </p:clrMapOvr>
  <p:transition spd="med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0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42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098448" y="1668117"/>
            <a:ext cx="5903005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3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3873625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4" name="Изображение"/>
          <p:cNvSpPr>
            <a:spLocks noGrp="1"/>
          </p:cNvSpPr>
          <p:nvPr>
            <p:ph type="pic" sz="quarter" idx="24"/>
          </p:nvPr>
        </p:nvSpPr>
        <p:spPr>
          <a:xfrm>
            <a:off x="4735274" y="3429001"/>
            <a:ext cx="2767234" cy="18471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6095007"/>
      </p:ext>
    </p:extLst>
  </p:cSld>
  <p:clrMapOvr>
    <a:masterClrMapping/>
  </p:clrMapOvr>
  <p:transition spd="med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54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3873625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5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4486530" y="1638189"/>
            <a:ext cx="5649874" cy="377129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6" name="Изображение"/>
          <p:cNvSpPr>
            <a:spLocks noGrp="1"/>
          </p:cNvSpPr>
          <p:nvPr>
            <p:ph type="pic" sz="quarter" idx="24"/>
          </p:nvPr>
        </p:nvSpPr>
        <p:spPr>
          <a:xfrm>
            <a:off x="1666875" y="1611593"/>
            <a:ext cx="2729974" cy="182225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7" name="Изображение"/>
          <p:cNvSpPr>
            <a:spLocks noGrp="1"/>
          </p:cNvSpPr>
          <p:nvPr>
            <p:ph type="pic" sz="quarter" idx="25"/>
          </p:nvPr>
        </p:nvSpPr>
        <p:spPr>
          <a:xfrm>
            <a:off x="1639650" y="3429001"/>
            <a:ext cx="2767234" cy="18471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8" name="Изображение"/>
          <p:cNvSpPr>
            <a:spLocks noGrp="1"/>
          </p:cNvSpPr>
          <p:nvPr>
            <p:ph type="pic" idx="26"/>
          </p:nvPr>
        </p:nvSpPr>
        <p:spPr>
          <a:xfrm>
            <a:off x="-2787028" y="2900415"/>
            <a:ext cx="8025960" cy="53573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57201810"/>
      </p:ext>
    </p:extLst>
  </p:cSld>
  <p:clrMapOvr>
    <a:masterClrMapping/>
  </p:clrMapOvr>
  <p:transition spd="med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5065581" y="3755272"/>
            <a:ext cx="2417630" cy="16137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6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36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8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0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1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000500"/>
            <a:ext cx="2857501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813939406"/>
      </p:ext>
    </p:extLst>
  </p:cSld>
  <p:clrMapOvr>
    <a:masterClrMapping/>
  </p:clrMapOvr>
  <p:transition spd="med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64435" y="4000500"/>
            <a:ext cx="2713063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0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663168" y="3755273"/>
            <a:ext cx="2723896" cy="18182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382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3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85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6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392071"/>
      </p:ext>
    </p:extLst>
  </p:cSld>
  <p:clrMapOvr>
    <a:masterClrMapping/>
  </p:clrMapOvr>
  <p:transition spd="med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39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5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97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8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000500"/>
            <a:ext cx="2857501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2541280135"/>
      </p:ext>
    </p:extLst>
  </p:cSld>
  <p:clrMapOvr>
    <a:masterClrMapping/>
  </p:clrMapOvr>
  <p:transition spd="med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64435" y="4000500"/>
            <a:ext cx="2713063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40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9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4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11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2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713751"/>
      </p:ext>
    </p:extLst>
  </p:cSld>
  <p:clrMapOvr>
    <a:masterClrMapping/>
  </p:clrMapOvr>
  <p:transition spd="med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5" name="Фигура"/>
          <p:cNvSpPr>
            <a:spLocks noGrp="1"/>
          </p:cNvSpPr>
          <p:nvPr>
            <p:ph type="body" sz="quarter" idx="22"/>
          </p:nvPr>
        </p:nvSpPr>
        <p:spPr>
          <a:xfrm>
            <a:off x="4382225" y="4714733"/>
            <a:ext cx="379550" cy="454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4" h="21600" extrusionOk="0">
                <a:moveTo>
                  <a:pt x="20157" y="17276"/>
                </a:moveTo>
                <a:cubicBezTo>
                  <a:pt x="19833" y="17627"/>
                  <a:pt x="19255" y="17806"/>
                  <a:pt x="18439" y="17806"/>
                </a:cubicBezTo>
                <a:cubicBezTo>
                  <a:pt x="17350" y="17806"/>
                  <a:pt x="15955" y="17489"/>
                  <a:pt x="14412" y="16920"/>
                </a:cubicBezTo>
                <a:cubicBezTo>
                  <a:pt x="14760" y="15725"/>
                  <a:pt x="15006" y="14352"/>
                  <a:pt x="15126" y="12862"/>
                </a:cubicBezTo>
                <a:cubicBezTo>
                  <a:pt x="15815" y="12343"/>
                  <a:pt x="16463" y="11814"/>
                  <a:pt x="17059" y="11283"/>
                </a:cubicBezTo>
                <a:cubicBezTo>
                  <a:pt x="17629" y="11817"/>
                  <a:pt x="18138" y="12344"/>
                  <a:pt x="18579" y="12854"/>
                </a:cubicBezTo>
                <a:cubicBezTo>
                  <a:pt x="18526" y="12890"/>
                  <a:pt x="18473" y="12927"/>
                  <a:pt x="18425" y="12969"/>
                </a:cubicBezTo>
                <a:cubicBezTo>
                  <a:pt x="18117" y="13230"/>
                  <a:pt x="17948" y="13577"/>
                  <a:pt x="17948" y="13947"/>
                </a:cubicBezTo>
                <a:cubicBezTo>
                  <a:pt x="17948" y="14316"/>
                  <a:pt x="18117" y="14664"/>
                  <a:pt x="18425" y="14925"/>
                </a:cubicBezTo>
                <a:cubicBezTo>
                  <a:pt x="18732" y="15186"/>
                  <a:pt x="19141" y="15330"/>
                  <a:pt x="19575" y="15330"/>
                </a:cubicBezTo>
                <a:cubicBezTo>
                  <a:pt x="19785" y="15330"/>
                  <a:pt x="19989" y="15296"/>
                  <a:pt x="20178" y="15232"/>
                </a:cubicBezTo>
                <a:cubicBezTo>
                  <a:pt x="20558" y="16103"/>
                  <a:pt x="20579" y="16819"/>
                  <a:pt x="20157" y="17276"/>
                </a:cubicBezTo>
                <a:close/>
                <a:moveTo>
                  <a:pt x="10558" y="21106"/>
                </a:moveTo>
                <a:cubicBezTo>
                  <a:pt x="9304" y="21106"/>
                  <a:pt x="8160" y="19577"/>
                  <a:pt x="7407" y="17232"/>
                </a:cubicBezTo>
                <a:cubicBezTo>
                  <a:pt x="8437" y="16834"/>
                  <a:pt x="9520" y="16333"/>
                  <a:pt x="10615" y="15746"/>
                </a:cubicBezTo>
                <a:cubicBezTo>
                  <a:pt x="11675" y="16314"/>
                  <a:pt x="12722" y="16801"/>
                  <a:pt x="13721" y="17193"/>
                </a:cubicBezTo>
                <a:cubicBezTo>
                  <a:pt x="12969" y="19560"/>
                  <a:pt x="11820" y="21106"/>
                  <a:pt x="10558" y="21106"/>
                </a:cubicBezTo>
                <a:close/>
                <a:moveTo>
                  <a:pt x="2791" y="17806"/>
                </a:moveTo>
                <a:cubicBezTo>
                  <a:pt x="1975" y="17806"/>
                  <a:pt x="1397" y="17627"/>
                  <a:pt x="1073" y="17276"/>
                </a:cubicBezTo>
                <a:cubicBezTo>
                  <a:pt x="588" y="16750"/>
                  <a:pt x="687" y="15881"/>
                  <a:pt x="1248" y="14826"/>
                </a:cubicBezTo>
                <a:cubicBezTo>
                  <a:pt x="1371" y="14851"/>
                  <a:pt x="1498" y="14866"/>
                  <a:pt x="1627" y="14866"/>
                </a:cubicBezTo>
                <a:cubicBezTo>
                  <a:pt x="2062" y="14866"/>
                  <a:pt x="2471" y="14722"/>
                  <a:pt x="2778" y="14460"/>
                </a:cubicBezTo>
                <a:cubicBezTo>
                  <a:pt x="3086" y="14199"/>
                  <a:pt x="3255" y="13852"/>
                  <a:pt x="3255" y="13482"/>
                </a:cubicBezTo>
                <a:cubicBezTo>
                  <a:pt x="3255" y="13155"/>
                  <a:pt x="3122" y="12845"/>
                  <a:pt x="2877" y="12597"/>
                </a:cubicBezTo>
                <a:cubicBezTo>
                  <a:pt x="3263" y="12167"/>
                  <a:pt x="3696" y="11727"/>
                  <a:pt x="4171" y="11283"/>
                </a:cubicBezTo>
                <a:cubicBezTo>
                  <a:pt x="4732" y="11783"/>
                  <a:pt x="5340" y="12282"/>
                  <a:pt x="5984" y="12772"/>
                </a:cubicBezTo>
                <a:cubicBezTo>
                  <a:pt x="6102" y="14312"/>
                  <a:pt x="6355" y="15730"/>
                  <a:pt x="6716" y="16957"/>
                </a:cubicBezTo>
                <a:cubicBezTo>
                  <a:pt x="5213" y="17503"/>
                  <a:pt x="3856" y="17806"/>
                  <a:pt x="2791" y="17806"/>
                </a:cubicBezTo>
                <a:close/>
                <a:moveTo>
                  <a:pt x="887" y="12853"/>
                </a:moveTo>
                <a:cubicBezTo>
                  <a:pt x="1085" y="12685"/>
                  <a:pt x="1348" y="12593"/>
                  <a:pt x="1627" y="12593"/>
                </a:cubicBezTo>
                <a:cubicBezTo>
                  <a:pt x="1907" y="12593"/>
                  <a:pt x="2170" y="12685"/>
                  <a:pt x="2367" y="12853"/>
                </a:cubicBezTo>
                <a:cubicBezTo>
                  <a:pt x="2565" y="13021"/>
                  <a:pt x="2674" y="13245"/>
                  <a:pt x="2674" y="13482"/>
                </a:cubicBezTo>
                <a:cubicBezTo>
                  <a:pt x="2674" y="13720"/>
                  <a:pt x="2565" y="13943"/>
                  <a:pt x="2367" y="14111"/>
                </a:cubicBezTo>
                <a:cubicBezTo>
                  <a:pt x="2170" y="14279"/>
                  <a:pt x="1907" y="14372"/>
                  <a:pt x="1627" y="14372"/>
                </a:cubicBezTo>
                <a:cubicBezTo>
                  <a:pt x="1348" y="14372"/>
                  <a:pt x="1085" y="14279"/>
                  <a:pt x="887" y="14111"/>
                </a:cubicBezTo>
                <a:cubicBezTo>
                  <a:pt x="690" y="13943"/>
                  <a:pt x="581" y="13720"/>
                  <a:pt x="581" y="13482"/>
                </a:cubicBezTo>
                <a:cubicBezTo>
                  <a:pt x="581" y="13245"/>
                  <a:pt x="690" y="13021"/>
                  <a:pt x="887" y="12853"/>
                </a:cubicBezTo>
                <a:close/>
                <a:moveTo>
                  <a:pt x="2049" y="8241"/>
                </a:moveTo>
                <a:cubicBezTo>
                  <a:pt x="801" y="6580"/>
                  <a:pt x="445" y="5237"/>
                  <a:pt x="1073" y="4557"/>
                </a:cubicBezTo>
                <a:cubicBezTo>
                  <a:pt x="1397" y="4205"/>
                  <a:pt x="1975" y="4027"/>
                  <a:pt x="2791" y="4027"/>
                </a:cubicBezTo>
                <a:cubicBezTo>
                  <a:pt x="3842" y="4027"/>
                  <a:pt x="5177" y="4322"/>
                  <a:pt x="6656" y="4854"/>
                </a:cubicBezTo>
                <a:cubicBezTo>
                  <a:pt x="6308" y="6099"/>
                  <a:pt x="6068" y="7527"/>
                  <a:pt x="5966" y="9074"/>
                </a:cubicBezTo>
                <a:cubicBezTo>
                  <a:pt x="5319" y="9566"/>
                  <a:pt x="4718" y="10061"/>
                  <a:pt x="4166" y="10553"/>
                </a:cubicBezTo>
                <a:cubicBezTo>
                  <a:pt x="3330" y="9772"/>
                  <a:pt x="2613" y="8992"/>
                  <a:pt x="2049" y="8241"/>
                </a:cubicBezTo>
                <a:close/>
                <a:moveTo>
                  <a:pt x="10558" y="494"/>
                </a:moveTo>
                <a:cubicBezTo>
                  <a:pt x="10826" y="494"/>
                  <a:pt x="11088" y="564"/>
                  <a:pt x="11343" y="697"/>
                </a:cubicBezTo>
                <a:cubicBezTo>
                  <a:pt x="11131" y="931"/>
                  <a:pt x="11003" y="1223"/>
                  <a:pt x="11003" y="1540"/>
                </a:cubicBezTo>
                <a:cubicBezTo>
                  <a:pt x="11003" y="2303"/>
                  <a:pt x="11733" y="2924"/>
                  <a:pt x="12630" y="2924"/>
                </a:cubicBezTo>
                <a:cubicBezTo>
                  <a:pt x="12799" y="2924"/>
                  <a:pt x="12962" y="2902"/>
                  <a:pt x="13116" y="2861"/>
                </a:cubicBezTo>
                <a:cubicBezTo>
                  <a:pt x="13364" y="3379"/>
                  <a:pt x="13589" y="3968"/>
                  <a:pt x="13785" y="4615"/>
                </a:cubicBezTo>
                <a:cubicBezTo>
                  <a:pt x="12767" y="5012"/>
                  <a:pt x="11697" y="5507"/>
                  <a:pt x="10615" y="6086"/>
                </a:cubicBezTo>
                <a:cubicBezTo>
                  <a:pt x="9497" y="5488"/>
                  <a:pt x="8391" y="4978"/>
                  <a:pt x="7343" y="4575"/>
                </a:cubicBezTo>
                <a:cubicBezTo>
                  <a:pt x="8094" y="2113"/>
                  <a:pt x="9267" y="494"/>
                  <a:pt x="10558" y="494"/>
                </a:cubicBezTo>
                <a:close/>
                <a:moveTo>
                  <a:pt x="13677" y="1540"/>
                </a:moveTo>
                <a:cubicBezTo>
                  <a:pt x="13677" y="2031"/>
                  <a:pt x="13207" y="2430"/>
                  <a:pt x="12630" y="2430"/>
                </a:cubicBezTo>
                <a:cubicBezTo>
                  <a:pt x="12053" y="2430"/>
                  <a:pt x="11584" y="2031"/>
                  <a:pt x="11584" y="1540"/>
                </a:cubicBezTo>
                <a:cubicBezTo>
                  <a:pt x="11584" y="1050"/>
                  <a:pt x="12053" y="651"/>
                  <a:pt x="12630" y="651"/>
                </a:cubicBezTo>
                <a:cubicBezTo>
                  <a:pt x="13207" y="651"/>
                  <a:pt x="13677" y="1050"/>
                  <a:pt x="13677" y="1540"/>
                </a:cubicBezTo>
                <a:close/>
                <a:moveTo>
                  <a:pt x="15183" y="9682"/>
                </a:moveTo>
                <a:cubicBezTo>
                  <a:pt x="15708" y="10093"/>
                  <a:pt x="16203" y="10508"/>
                  <a:pt x="16663" y="10920"/>
                </a:cubicBezTo>
                <a:cubicBezTo>
                  <a:pt x="16197" y="11336"/>
                  <a:pt x="15698" y="11752"/>
                  <a:pt x="15171" y="12162"/>
                </a:cubicBezTo>
                <a:cubicBezTo>
                  <a:pt x="15195" y="11717"/>
                  <a:pt x="15208" y="11263"/>
                  <a:pt x="15208" y="10800"/>
                </a:cubicBezTo>
                <a:cubicBezTo>
                  <a:pt x="15208" y="10422"/>
                  <a:pt x="15199" y="10049"/>
                  <a:pt x="15183" y="9682"/>
                </a:cubicBezTo>
                <a:close/>
                <a:moveTo>
                  <a:pt x="11153" y="6381"/>
                </a:moveTo>
                <a:cubicBezTo>
                  <a:pt x="12101" y="5883"/>
                  <a:pt x="13033" y="5452"/>
                  <a:pt x="13923" y="5100"/>
                </a:cubicBezTo>
                <a:cubicBezTo>
                  <a:pt x="14200" y="6131"/>
                  <a:pt x="14406" y="7289"/>
                  <a:pt x="14521" y="8525"/>
                </a:cubicBezTo>
                <a:cubicBezTo>
                  <a:pt x="14185" y="8284"/>
                  <a:pt x="13840" y="8044"/>
                  <a:pt x="13484" y="7806"/>
                </a:cubicBezTo>
                <a:cubicBezTo>
                  <a:pt x="12714" y="7293"/>
                  <a:pt x="11932" y="6817"/>
                  <a:pt x="11153" y="6381"/>
                </a:cubicBezTo>
                <a:close/>
                <a:moveTo>
                  <a:pt x="6587" y="8612"/>
                </a:moveTo>
                <a:cubicBezTo>
                  <a:pt x="6702" y="7328"/>
                  <a:pt x="6914" y="6125"/>
                  <a:pt x="7203" y="5059"/>
                </a:cubicBezTo>
                <a:cubicBezTo>
                  <a:pt x="8124" y="5418"/>
                  <a:pt x="9093" y="5863"/>
                  <a:pt x="10077" y="6381"/>
                </a:cubicBezTo>
                <a:cubicBezTo>
                  <a:pt x="9298" y="6817"/>
                  <a:pt x="8516" y="7293"/>
                  <a:pt x="7746" y="7806"/>
                </a:cubicBezTo>
                <a:cubicBezTo>
                  <a:pt x="7347" y="8073"/>
                  <a:pt x="6961" y="8342"/>
                  <a:pt x="6587" y="8612"/>
                </a:cubicBezTo>
                <a:close/>
                <a:moveTo>
                  <a:pt x="5940" y="12070"/>
                </a:moveTo>
                <a:cubicBezTo>
                  <a:pt x="5457" y="11690"/>
                  <a:pt x="4998" y="11305"/>
                  <a:pt x="4568" y="10920"/>
                </a:cubicBezTo>
                <a:cubicBezTo>
                  <a:pt x="4993" y="10539"/>
                  <a:pt x="5448" y="10156"/>
                  <a:pt x="5929" y="9775"/>
                </a:cubicBezTo>
                <a:cubicBezTo>
                  <a:pt x="5916" y="10112"/>
                  <a:pt x="5909" y="10454"/>
                  <a:pt x="5909" y="10800"/>
                </a:cubicBezTo>
                <a:cubicBezTo>
                  <a:pt x="5909" y="11231"/>
                  <a:pt x="5920" y="11654"/>
                  <a:pt x="5940" y="12070"/>
                </a:cubicBezTo>
                <a:close/>
                <a:moveTo>
                  <a:pt x="10077" y="15452"/>
                </a:moveTo>
                <a:cubicBezTo>
                  <a:pt x="9114" y="15959"/>
                  <a:pt x="8166" y="16396"/>
                  <a:pt x="7262" y="16751"/>
                </a:cubicBezTo>
                <a:cubicBezTo>
                  <a:pt x="6963" y="15701"/>
                  <a:pt x="6738" y="14512"/>
                  <a:pt x="6611" y="13236"/>
                </a:cubicBezTo>
                <a:cubicBezTo>
                  <a:pt x="6979" y="13503"/>
                  <a:pt x="7357" y="13767"/>
                  <a:pt x="7746" y="14026"/>
                </a:cubicBezTo>
                <a:cubicBezTo>
                  <a:pt x="8516" y="14539"/>
                  <a:pt x="9298" y="15016"/>
                  <a:pt x="10077" y="15452"/>
                </a:cubicBezTo>
                <a:close/>
                <a:moveTo>
                  <a:pt x="14497" y="13325"/>
                </a:moveTo>
                <a:cubicBezTo>
                  <a:pt x="14370" y="14551"/>
                  <a:pt x="14153" y="15695"/>
                  <a:pt x="13866" y="16710"/>
                </a:cubicBezTo>
                <a:cubicBezTo>
                  <a:pt x="12993" y="16363"/>
                  <a:pt x="12080" y="15939"/>
                  <a:pt x="11153" y="15452"/>
                </a:cubicBezTo>
                <a:cubicBezTo>
                  <a:pt x="11932" y="15016"/>
                  <a:pt x="12714" y="14539"/>
                  <a:pt x="13484" y="14026"/>
                </a:cubicBezTo>
                <a:cubicBezTo>
                  <a:pt x="13830" y="13796"/>
                  <a:pt x="14168" y="13562"/>
                  <a:pt x="14497" y="13325"/>
                </a:cubicBezTo>
                <a:close/>
                <a:moveTo>
                  <a:pt x="13125" y="13637"/>
                </a:moveTo>
                <a:cubicBezTo>
                  <a:pt x="12294" y="14191"/>
                  <a:pt x="11451" y="14702"/>
                  <a:pt x="10615" y="15162"/>
                </a:cubicBezTo>
                <a:cubicBezTo>
                  <a:pt x="9779" y="14702"/>
                  <a:pt x="8935" y="14191"/>
                  <a:pt x="8105" y="13637"/>
                </a:cubicBezTo>
                <a:cubicBezTo>
                  <a:pt x="7567" y="13279"/>
                  <a:pt x="7049" y="12912"/>
                  <a:pt x="6552" y="12539"/>
                </a:cubicBezTo>
                <a:cubicBezTo>
                  <a:pt x="6512" y="11972"/>
                  <a:pt x="6490" y="11391"/>
                  <a:pt x="6490" y="10800"/>
                </a:cubicBezTo>
                <a:cubicBezTo>
                  <a:pt x="6490" y="10294"/>
                  <a:pt x="6505" y="9796"/>
                  <a:pt x="6535" y="9307"/>
                </a:cubicBezTo>
                <a:cubicBezTo>
                  <a:pt x="7034" y="8931"/>
                  <a:pt x="7558" y="8559"/>
                  <a:pt x="8105" y="8195"/>
                </a:cubicBezTo>
                <a:cubicBezTo>
                  <a:pt x="8935" y="7641"/>
                  <a:pt x="9779" y="7131"/>
                  <a:pt x="10615" y="6670"/>
                </a:cubicBezTo>
                <a:cubicBezTo>
                  <a:pt x="11451" y="7131"/>
                  <a:pt x="12295" y="7641"/>
                  <a:pt x="13125" y="8195"/>
                </a:cubicBezTo>
                <a:cubicBezTo>
                  <a:pt x="13628" y="8530"/>
                  <a:pt x="14111" y="8872"/>
                  <a:pt x="14575" y="9218"/>
                </a:cubicBezTo>
                <a:cubicBezTo>
                  <a:pt x="14608" y="9735"/>
                  <a:pt x="14627" y="10263"/>
                  <a:pt x="14627" y="10800"/>
                </a:cubicBezTo>
                <a:cubicBezTo>
                  <a:pt x="14627" y="11423"/>
                  <a:pt x="14602" y="12034"/>
                  <a:pt x="14558" y="12630"/>
                </a:cubicBezTo>
                <a:cubicBezTo>
                  <a:pt x="14098" y="12971"/>
                  <a:pt x="13620" y="13308"/>
                  <a:pt x="13125" y="13637"/>
                </a:cubicBezTo>
                <a:close/>
                <a:moveTo>
                  <a:pt x="18439" y="4027"/>
                </a:moveTo>
                <a:cubicBezTo>
                  <a:pt x="19255" y="4027"/>
                  <a:pt x="19833" y="4205"/>
                  <a:pt x="20157" y="4557"/>
                </a:cubicBezTo>
                <a:cubicBezTo>
                  <a:pt x="20785" y="5237"/>
                  <a:pt x="20429" y="6580"/>
                  <a:pt x="19181" y="8241"/>
                </a:cubicBezTo>
                <a:cubicBezTo>
                  <a:pt x="18617" y="8992"/>
                  <a:pt x="17900" y="9772"/>
                  <a:pt x="17064" y="10553"/>
                </a:cubicBezTo>
                <a:cubicBezTo>
                  <a:pt x="16478" y="10031"/>
                  <a:pt x="15837" y="9505"/>
                  <a:pt x="15145" y="8983"/>
                </a:cubicBezTo>
                <a:cubicBezTo>
                  <a:pt x="15039" y="7486"/>
                  <a:pt x="14806" y="6103"/>
                  <a:pt x="14470" y="4891"/>
                </a:cubicBezTo>
                <a:cubicBezTo>
                  <a:pt x="15990" y="4336"/>
                  <a:pt x="17364" y="4027"/>
                  <a:pt x="18439" y="4027"/>
                </a:cubicBezTo>
                <a:close/>
                <a:moveTo>
                  <a:pt x="20315" y="13318"/>
                </a:moveTo>
                <a:cubicBezTo>
                  <a:pt x="20513" y="13486"/>
                  <a:pt x="20622" y="13709"/>
                  <a:pt x="20622" y="13947"/>
                </a:cubicBezTo>
                <a:cubicBezTo>
                  <a:pt x="20622" y="14185"/>
                  <a:pt x="20513" y="14408"/>
                  <a:pt x="20315" y="14576"/>
                </a:cubicBezTo>
                <a:cubicBezTo>
                  <a:pt x="20118" y="14744"/>
                  <a:pt x="19855" y="14836"/>
                  <a:pt x="19575" y="14836"/>
                </a:cubicBezTo>
                <a:cubicBezTo>
                  <a:pt x="19296" y="14836"/>
                  <a:pt x="19033" y="14744"/>
                  <a:pt x="18835" y="14576"/>
                </a:cubicBezTo>
                <a:cubicBezTo>
                  <a:pt x="18638" y="14408"/>
                  <a:pt x="18529" y="14185"/>
                  <a:pt x="18529" y="13947"/>
                </a:cubicBezTo>
                <a:cubicBezTo>
                  <a:pt x="18529" y="13709"/>
                  <a:pt x="18638" y="13486"/>
                  <a:pt x="18835" y="13318"/>
                </a:cubicBezTo>
                <a:cubicBezTo>
                  <a:pt x="19033" y="13150"/>
                  <a:pt x="19296" y="13058"/>
                  <a:pt x="19575" y="13058"/>
                </a:cubicBezTo>
                <a:cubicBezTo>
                  <a:pt x="19855" y="13058"/>
                  <a:pt x="20118" y="13150"/>
                  <a:pt x="20315" y="13318"/>
                </a:cubicBezTo>
                <a:close/>
                <a:moveTo>
                  <a:pt x="20726" y="14925"/>
                </a:moveTo>
                <a:cubicBezTo>
                  <a:pt x="21034" y="14664"/>
                  <a:pt x="21203" y="14316"/>
                  <a:pt x="21203" y="13947"/>
                </a:cubicBezTo>
                <a:cubicBezTo>
                  <a:pt x="21203" y="13577"/>
                  <a:pt x="21034" y="13230"/>
                  <a:pt x="20726" y="12969"/>
                </a:cubicBezTo>
                <a:cubicBezTo>
                  <a:pt x="20419" y="12708"/>
                  <a:pt x="20010" y="12564"/>
                  <a:pt x="19575" y="12564"/>
                </a:cubicBezTo>
                <a:cubicBezTo>
                  <a:pt x="19414" y="12564"/>
                  <a:pt x="19256" y="12584"/>
                  <a:pt x="19105" y="12622"/>
                </a:cubicBezTo>
                <a:cubicBezTo>
                  <a:pt x="18634" y="12067"/>
                  <a:pt x="18084" y="11495"/>
                  <a:pt x="17462" y="10916"/>
                </a:cubicBezTo>
                <a:cubicBezTo>
                  <a:pt x="18335" y="10103"/>
                  <a:pt x="19083" y="9290"/>
                  <a:pt x="19671" y="8506"/>
                </a:cubicBezTo>
                <a:cubicBezTo>
                  <a:pt x="21080" y="6631"/>
                  <a:pt x="21415" y="5120"/>
                  <a:pt x="20615" y="4252"/>
                </a:cubicBezTo>
                <a:cubicBezTo>
                  <a:pt x="20174" y="3775"/>
                  <a:pt x="19442" y="3533"/>
                  <a:pt x="18439" y="3533"/>
                </a:cubicBezTo>
                <a:cubicBezTo>
                  <a:pt x="17316" y="3533"/>
                  <a:pt x="15895" y="3846"/>
                  <a:pt x="14329" y="4411"/>
                </a:cubicBezTo>
                <a:cubicBezTo>
                  <a:pt x="14125" y="3756"/>
                  <a:pt x="13890" y="3160"/>
                  <a:pt x="13628" y="2631"/>
                </a:cubicBezTo>
                <a:cubicBezTo>
                  <a:pt x="14010" y="2378"/>
                  <a:pt x="14258" y="1983"/>
                  <a:pt x="14258" y="1540"/>
                </a:cubicBezTo>
                <a:cubicBezTo>
                  <a:pt x="14258" y="777"/>
                  <a:pt x="13528" y="157"/>
                  <a:pt x="12630" y="157"/>
                </a:cubicBezTo>
                <a:cubicBezTo>
                  <a:pt x="12317" y="157"/>
                  <a:pt x="12025" y="234"/>
                  <a:pt x="11776" y="365"/>
                </a:cubicBezTo>
                <a:cubicBezTo>
                  <a:pt x="11389" y="129"/>
                  <a:pt x="10982" y="0"/>
                  <a:pt x="10558" y="0"/>
                </a:cubicBezTo>
                <a:cubicBezTo>
                  <a:pt x="8996" y="0"/>
                  <a:pt x="7636" y="1705"/>
                  <a:pt x="6798" y="4374"/>
                </a:cubicBezTo>
                <a:cubicBezTo>
                  <a:pt x="5273" y="3833"/>
                  <a:pt x="3889" y="3533"/>
                  <a:pt x="2791" y="3533"/>
                </a:cubicBezTo>
                <a:cubicBezTo>
                  <a:pt x="1788" y="3533"/>
                  <a:pt x="1056" y="3775"/>
                  <a:pt x="615" y="4252"/>
                </a:cubicBezTo>
                <a:cubicBezTo>
                  <a:pt x="-185" y="5120"/>
                  <a:pt x="150" y="6631"/>
                  <a:pt x="1559" y="8506"/>
                </a:cubicBezTo>
                <a:cubicBezTo>
                  <a:pt x="2147" y="9290"/>
                  <a:pt x="2895" y="10103"/>
                  <a:pt x="3769" y="10916"/>
                </a:cubicBezTo>
                <a:cubicBezTo>
                  <a:pt x="3274" y="11376"/>
                  <a:pt x="2825" y="11831"/>
                  <a:pt x="2425" y="12277"/>
                </a:cubicBezTo>
                <a:cubicBezTo>
                  <a:pt x="2184" y="12162"/>
                  <a:pt x="1912" y="12099"/>
                  <a:pt x="1627" y="12099"/>
                </a:cubicBezTo>
                <a:cubicBezTo>
                  <a:pt x="1193" y="12099"/>
                  <a:pt x="784" y="12243"/>
                  <a:pt x="476" y="12504"/>
                </a:cubicBezTo>
                <a:cubicBezTo>
                  <a:pt x="169" y="12765"/>
                  <a:pt x="0" y="13113"/>
                  <a:pt x="0" y="13482"/>
                </a:cubicBezTo>
                <a:cubicBezTo>
                  <a:pt x="0" y="13852"/>
                  <a:pt x="169" y="14199"/>
                  <a:pt x="476" y="14460"/>
                </a:cubicBezTo>
                <a:cubicBezTo>
                  <a:pt x="553" y="14526"/>
                  <a:pt x="636" y="14584"/>
                  <a:pt x="724" y="14634"/>
                </a:cubicBezTo>
                <a:cubicBezTo>
                  <a:pt x="79" y="15873"/>
                  <a:pt x="0" y="16913"/>
                  <a:pt x="615" y="17581"/>
                </a:cubicBezTo>
                <a:cubicBezTo>
                  <a:pt x="1056" y="18058"/>
                  <a:pt x="1788" y="18300"/>
                  <a:pt x="2791" y="18300"/>
                </a:cubicBezTo>
                <a:cubicBezTo>
                  <a:pt x="2791" y="18300"/>
                  <a:pt x="2791" y="18300"/>
                  <a:pt x="2791" y="18300"/>
                </a:cubicBezTo>
                <a:cubicBezTo>
                  <a:pt x="3906" y="18300"/>
                  <a:pt x="5314" y="17991"/>
                  <a:pt x="6865" y="17434"/>
                </a:cubicBezTo>
                <a:cubicBezTo>
                  <a:pt x="7709" y="19983"/>
                  <a:pt x="9037" y="21600"/>
                  <a:pt x="10558" y="21600"/>
                </a:cubicBezTo>
                <a:cubicBezTo>
                  <a:pt x="12087" y="21600"/>
                  <a:pt x="13421" y="19968"/>
                  <a:pt x="14263" y="17398"/>
                </a:cubicBezTo>
                <a:cubicBezTo>
                  <a:pt x="15855" y="17978"/>
                  <a:pt x="17300" y="18300"/>
                  <a:pt x="18439" y="18300"/>
                </a:cubicBezTo>
                <a:cubicBezTo>
                  <a:pt x="19442" y="18300"/>
                  <a:pt x="20174" y="18058"/>
                  <a:pt x="20615" y="17581"/>
                </a:cubicBezTo>
                <a:cubicBezTo>
                  <a:pt x="21173" y="16975"/>
                  <a:pt x="21159" y="16061"/>
                  <a:pt x="20668" y="14970"/>
                </a:cubicBezTo>
                <a:cubicBezTo>
                  <a:pt x="20688" y="14955"/>
                  <a:pt x="20708" y="14941"/>
                  <a:pt x="20726" y="14925"/>
                </a:cubicBezTo>
                <a:close/>
                <a:moveTo>
                  <a:pt x="10558" y="12776"/>
                </a:moveTo>
                <a:cubicBezTo>
                  <a:pt x="9276" y="12776"/>
                  <a:pt x="8233" y="11890"/>
                  <a:pt x="8233" y="10800"/>
                </a:cubicBezTo>
                <a:cubicBezTo>
                  <a:pt x="8233" y="9711"/>
                  <a:pt x="9276" y="8824"/>
                  <a:pt x="10558" y="8824"/>
                </a:cubicBezTo>
                <a:cubicBezTo>
                  <a:pt x="11840" y="8824"/>
                  <a:pt x="12883" y="9711"/>
                  <a:pt x="12883" y="10800"/>
                </a:cubicBezTo>
                <a:cubicBezTo>
                  <a:pt x="12883" y="11890"/>
                  <a:pt x="11840" y="12776"/>
                  <a:pt x="10558" y="12776"/>
                </a:cubicBezTo>
                <a:close/>
                <a:moveTo>
                  <a:pt x="10558" y="8330"/>
                </a:moveTo>
                <a:cubicBezTo>
                  <a:pt x="8956" y="8330"/>
                  <a:pt x="7652" y="9438"/>
                  <a:pt x="7652" y="10800"/>
                </a:cubicBezTo>
                <a:cubicBezTo>
                  <a:pt x="7652" y="12162"/>
                  <a:pt x="8956" y="13270"/>
                  <a:pt x="10558" y="13270"/>
                </a:cubicBezTo>
                <a:cubicBezTo>
                  <a:pt x="12161" y="13270"/>
                  <a:pt x="13464" y="12162"/>
                  <a:pt x="13464" y="10800"/>
                </a:cubicBezTo>
                <a:cubicBezTo>
                  <a:pt x="13464" y="9438"/>
                  <a:pt x="12161" y="8330"/>
                  <a:pt x="10558" y="8330"/>
                </a:cubicBezTo>
                <a:close/>
              </a:path>
            </a:pathLst>
          </a:custGeom>
          <a:solidFill>
            <a:srgbClr val="CCCCCC"/>
          </a:solidFill>
        </p:spPr>
        <p:txBody>
          <a:bodyPr lIns="28575" tIns="28575" rIns="28575" bIns="28575" anchor="ctr"/>
          <a:lstStyle/>
          <a:p>
            <a:pPr algn="l"/>
            <a:endParaRPr/>
          </a:p>
        </p:txBody>
      </p:sp>
      <p:sp>
        <p:nvSpPr>
          <p:cNvPr id="16" name="Scientific Logo"/>
          <p:cNvSpPr>
            <a:spLocks noGrp="1"/>
          </p:cNvSpPr>
          <p:nvPr>
            <p:ph type="body" sz="quarter" idx="23"/>
          </p:nvPr>
        </p:nvSpPr>
        <p:spPr>
          <a:xfrm>
            <a:off x="3619500" y="5237906"/>
            <a:ext cx="1905000" cy="167433"/>
          </a:xfrm>
          <a:prstGeom prst="rect">
            <a:avLst/>
          </a:prstGeom>
        </p:spPr>
        <p:txBody>
          <a:bodyPr anchor="ctr"/>
          <a:lstStyle>
            <a:lvl1pPr>
              <a:defRPr sz="1125" cap="all">
                <a:solidFill>
                  <a:srgbClr val="CCCCCC"/>
                </a:solidFill>
                <a:latin typeface="+mj-lt"/>
                <a:ea typeface="+mj-ea"/>
                <a:cs typeface="+mj-cs"/>
                <a:sym typeface="Avenir Next Medium"/>
              </a:defRPr>
            </a:lvl1pPr>
          </a:lstStyle>
          <a:p>
            <a:r>
              <a:t>Scientific Logo</a:t>
            </a:r>
          </a:p>
        </p:txBody>
      </p:sp>
      <p:sp>
        <p:nvSpPr>
          <p:cNvPr id="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375096"/>
      </p:ext>
    </p:extLst>
  </p:cSld>
  <p:clrMapOvr>
    <a:masterClrMapping/>
  </p:clrMapOvr>
  <p:transition spd="med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69882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190597"/>
            <a:ext cx="5810251" cy="1143001"/>
          </a:xfrm>
          <a:prstGeom prst="rect">
            <a:avLst/>
          </a:prstGeom>
        </p:spPr>
        <p:txBody>
          <a:bodyPr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944768"/>
      </p:ext>
    </p:extLst>
  </p:cSld>
  <p:clrMapOvr>
    <a:masterClrMapping/>
  </p:clrMapOvr>
  <p:transition spd="med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69882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4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191000"/>
            <a:ext cx="5810251" cy="1143001"/>
          </a:xfrm>
          <a:prstGeom prst="rect">
            <a:avLst/>
          </a:prstGeom>
        </p:spPr>
        <p:txBody>
          <a:bodyPr numCol="2" spcCol="413173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60134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7258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55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66875" y="2095500"/>
            <a:ext cx="5810251" cy="2667001"/>
          </a:xfrm>
          <a:prstGeom prst="rect">
            <a:avLst/>
          </a:prstGeom>
        </p:spPr>
        <p:txBody>
          <a:bodyPr anchor="ctr"/>
          <a:lstStyle>
            <a:lvl1pPr marL="208724" indent="-208724" algn="l">
              <a:buClr>
                <a:srgbClr val="08A998"/>
              </a:buClr>
              <a:buSzPct val="145000"/>
              <a:buChar char="•"/>
              <a:defRPr sz="1547"/>
            </a:lvl1pPr>
            <a:lvl2pPr marL="521252" indent="-208724" algn="l">
              <a:buClr>
                <a:srgbClr val="08A998"/>
              </a:buClr>
              <a:buSzPct val="145000"/>
              <a:buChar char="•"/>
              <a:defRPr sz="1547"/>
            </a:lvl2pPr>
            <a:lvl3pPr marL="833780" indent="-208724" algn="l">
              <a:buClr>
                <a:srgbClr val="08A998"/>
              </a:buClr>
              <a:buSzPct val="145000"/>
              <a:buChar char="•"/>
              <a:defRPr sz="1547"/>
            </a:lvl3pPr>
            <a:lvl4pPr marL="1146308" indent="-208724" algn="l">
              <a:buClr>
                <a:srgbClr val="08A998"/>
              </a:buClr>
              <a:buSzPct val="145000"/>
              <a:buChar char="•"/>
              <a:defRPr sz="1547"/>
            </a:lvl4pPr>
            <a:lvl5pPr marL="1458835" indent="-208724" algn="l">
              <a:buClr>
                <a:srgbClr val="08A998"/>
              </a:buClr>
              <a:buSzPct val="145000"/>
              <a:buChar char="•"/>
              <a:defRPr sz="1547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64482"/>
      </p:ext>
    </p:extLst>
  </p:cSld>
  <p:clrMapOvr>
    <a:masterClrMapping/>
  </p:clrMapOvr>
  <p:transition spd="med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67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66875" y="2095500"/>
            <a:ext cx="5810251" cy="2667001"/>
          </a:xfrm>
          <a:prstGeom prst="rect">
            <a:avLst/>
          </a:prstGeom>
        </p:spPr>
        <p:txBody>
          <a:bodyPr numCol="2" spcCol="413173" anchor="ctr"/>
          <a:lstStyle>
            <a:lvl1pPr marL="208724" indent="-208724" algn="l">
              <a:buClr>
                <a:srgbClr val="08A998"/>
              </a:buClr>
              <a:buSzPct val="145000"/>
              <a:buChar char="•"/>
              <a:defRPr sz="1547"/>
            </a:lvl1pPr>
            <a:lvl2pPr marL="521252" indent="-208724" algn="l">
              <a:buClr>
                <a:srgbClr val="08A998"/>
              </a:buClr>
              <a:buSzPct val="145000"/>
              <a:buChar char="•"/>
              <a:defRPr sz="1547"/>
            </a:lvl2pPr>
            <a:lvl3pPr marL="833780" indent="-208724" algn="l">
              <a:buClr>
                <a:srgbClr val="08A998"/>
              </a:buClr>
              <a:buSzPct val="145000"/>
              <a:buChar char="•"/>
              <a:defRPr sz="1547"/>
            </a:lvl3pPr>
            <a:lvl4pPr marL="1146308" indent="-208724" algn="l">
              <a:buClr>
                <a:srgbClr val="08A998"/>
              </a:buClr>
              <a:buSzPct val="145000"/>
              <a:buChar char="•"/>
              <a:defRPr sz="1547"/>
            </a:lvl4pPr>
            <a:lvl5pPr marL="1458835" indent="-208724" algn="l">
              <a:buClr>
                <a:srgbClr val="08A998"/>
              </a:buClr>
              <a:buSzPct val="145000"/>
              <a:buChar char="•"/>
              <a:defRPr sz="1547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863474"/>
      </p:ext>
    </p:extLst>
  </p:cSld>
  <p:clrMapOvr>
    <a:masterClrMapping/>
  </p:clrMapOvr>
  <p:transition spd="med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6430996"/>
      </p:ext>
    </p:extLst>
  </p:cSld>
  <p:clrMapOvr>
    <a:masterClrMapping/>
  </p:clrMapOvr>
  <p:transition spd="med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69882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8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0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1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038998"/>
      </p:ext>
    </p:extLst>
  </p:cSld>
  <p:clrMapOvr>
    <a:masterClrMapping/>
  </p:clrMapOvr>
  <p:transition spd="med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593281"/>
            <a:ext cx="5810251" cy="166687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0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2" name="Линия"/>
          <p:cNvSpPr/>
          <p:nvPr/>
        </p:nvSpPr>
        <p:spPr>
          <a:xfrm flipV="1">
            <a:off x="1666875" y="2495204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3" name="Линия"/>
          <p:cNvSpPr/>
          <p:nvPr/>
        </p:nvSpPr>
        <p:spPr>
          <a:xfrm flipV="1">
            <a:off x="1666875" y="430584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674186"/>
      </p:ext>
    </p:extLst>
  </p:cSld>
  <p:clrMapOvr>
    <a:masterClrMapping/>
  </p:clrMapOvr>
  <p:transition spd="med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1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14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5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833852"/>
      </p:ext>
    </p:extLst>
  </p:cSld>
  <p:clrMapOvr>
    <a:masterClrMapping/>
  </p:clrMapOvr>
  <p:transition spd="med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2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4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857102"/>
            <a:ext cx="5810251" cy="1143001"/>
          </a:xfrm>
          <a:prstGeom prst="rect">
            <a:avLst/>
          </a:prstGeom>
        </p:spPr>
        <p:txBody>
          <a:bodyPr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7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8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537163"/>
      </p:ext>
    </p:extLst>
  </p:cSld>
  <p:clrMapOvr>
    <a:masterClrMapping/>
  </p:clrMapOvr>
  <p:transition spd="med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36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7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857102"/>
            <a:ext cx="5810251" cy="1143001"/>
          </a:xfrm>
          <a:prstGeom prst="rect">
            <a:avLst/>
          </a:prstGeom>
        </p:spPr>
        <p:txBody>
          <a:bodyPr numCol="2" spcCol="413173"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1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779197"/>
      </p:ext>
    </p:extLst>
  </p:cSld>
  <p:clrMapOvr>
    <a:masterClrMapping/>
  </p:clrMapOvr>
  <p:transition spd="med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1642748" y="667022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50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1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52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5383114"/>
            <a:ext cx="5810251" cy="214313"/>
          </a:xfrm>
          <a:prstGeom prst="rect">
            <a:avLst/>
          </a:prstGeom>
        </p:spPr>
        <p:txBody>
          <a:bodyPr anchor="b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2734598692"/>
      </p:ext>
    </p:extLst>
  </p:cSld>
  <p:clrMapOvr>
    <a:masterClrMapping/>
  </p:clrMapOvr>
  <p:transition spd="med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928001" y="667022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549595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6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5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66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7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5383114"/>
            <a:ext cx="5810251" cy="214313"/>
          </a:xfrm>
          <a:prstGeom prst="rect">
            <a:avLst/>
          </a:prstGeom>
        </p:spPr>
        <p:txBody>
          <a:bodyPr anchor="b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0" name="Изображение"/>
          <p:cNvSpPr>
            <a:spLocks noGrp="1"/>
          </p:cNvSpPr>
          <p:nvPr>
            <p:ph type="pic" sz="quarter" idx="23"/>
          </p:nvPr>
        </p:nvSpPr>
        <p:spPr>
          <a:xfrm>
            <a:off x="4759314" y="1422050"/>
            <a:ext cx="2723896" cy="18182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1481468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0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7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9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1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2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3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642748" y="3000245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94184288"/>
      </p:ext>
    </p:extLst>
  </p:cSld>
  <p:clrMapOvr>
    <a:masterClrMapping/>
  </p:clrMapOvr>
  <p:transition spd="med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928001" y="3000245"/>
            <a:ext cx="5858505" cy="39105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1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4759314" y="3755273"/>
            <a:ext cx="2723896" cy="18182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193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4" name="Slide #"/>
          <p:cNvSpPr>
            <a:spLocks noGrp="1"/>
          </p:cNvSpPr>
          <p:nvPr>
            <p:ph type="body" sz="quarter" idx="23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1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6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7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459775"/>
      </p:ext>
    </p:extLst>
  </p:cSld>
  <p:clrMapOvr>
    <a:masterClrMapping/>
  </p:clrMapOvr>
  <p:transition spd="med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571624"/>
            <a:ext cx="2857501" cy="1952626"/>
          </a:xfrm>
          <a:prstGeom prst="rect">
            <a:avLst/>
          </a:prstGeom>
        </p:spPr>
        <p:txBody>
          <a:bodyPr anchor="b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0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6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0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3689147"/>
            <a:ext cx="2857501" cy="1525388"/>
          </a:xfrm>
          <a:prstGeom prst="rect">
            <a:avLst/>
          </a:prstGeom>
        </p:spPr>
        <p:txBody>
          <a:bodyPr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9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554491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0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423177"/>
      </p:ext>
    </p:extLst>
  </p:cSld>
  <p:clrMapOvr>
    <a:masterClrMapping/>
  </p:clrMapOvr>
  <p:transition spd="med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1123184" y="1665068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8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19625" y="1571624"/>
            <a:ext cx="2857501" cy="1952626"/>
          </a:xfrm>
          <a:prstGeom prst="rect">
            <a:avLst/>
          </a:prstGeom>
        </p:spPr>
        <p:txBody>
          <a:bodyPr anchor="b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20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1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3689147"/>
            <a:ext cx="2857501" cy="1525388"/>
          </a:xfrm>
          <a:prstGeom prst="rect">
            <a:avLst/>
          </a:prstGeom>
        </p:spPr>
        <p:txBody>
          <a:bodyPr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3032818653"/>
      </p:ext>
    </p:extLst>
  </p:cSld>
  <p:clrMapOvr>
    <a:masterClrMapping/>
  </p:clrMapOvr>
  <p:transition spd="med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3333802"/>
            <a:ext cx="2857501" cy="1952625"/>
          </a:xfrm>
          <a:prstGeom prst="rect">
            <a:avLst/>
          </a:prstGeom>
        </p:spPr>
        <p:txBody>
          <a:bodyPr anchor="t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620465"/>
            <a:ext cx="2857501" cy="1525388"/>
          </a:xfrm>
          <a:prstGeom prst="rect">
            <a:avLst/>
          </a:prstGeom>
        </p:spPr>
        <p:txBody>
          <a:bodyPr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2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3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554491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6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498133"/>
      </p:ext>
    </p:extLst>
  </p:cSld>
  <p:clrMapOvr>
    <a:masterClrMapping/>
  </p:clrMapOvr>
  <p:transition spd="med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19625" y="3333802"/>
            <a:ext cx="2857501" cy="1952625"/>
          </a:xfrm>
          <a:prstGeom prst="rect">
            <a:avLst/>
          </a:prstGeom>
        </p:spPr>
        <p:txBody>
          <a:bodyPr anchor="t"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1620465"/>
            <a:ext cx="2857501" cy="1525388"/>
          </a:xfrm>
          <a:prstGeom prst="rect">
            <a:avLst/>
          </a:prstGeom>
        </p:spPr>
        <p:txBody>
          <a:bodyPr anchor="b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6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8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123184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49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647228"/>
      </p:ext>
    </p:extLst>
  </p:cSld>
  <p:clrMapOvr>
    <a:masterClrMapping/>
  </p:clrMapOvr>
  <p:transition spd="med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60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554491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61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225416"/>
      </p:ext>
    </p:extLst>
  </p:cSld>
  <p:clrMapOvr>
    <a:masterClrMapping/>
  </p:clrMapOvr>
  <p:transition spd="med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0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72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123184" y="1660306"/>
            <a:ext cx="5285081" cy="352779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73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809867"/>
      </p:ext>
    </p:extLst>
  </p:cSld>
  <p:clrMapOvr>
    <a:masterClrMapping/>
  </p:clrMapOvr>
  <p:transition spd="med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4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209307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6" name="Изображение"/>
          <p:cNvSpPr>
            <a:spLocks noGrp="1"/>
          </p:cNvSpPr>
          <p:nvPr>
            <p:ph type="pic" sz="quarter" idx="23"/>
          </p:nvPr>
        </p:nvSpPr>
        <p:spPr>
          <a:xfrm>
            <a:off x="5070957" y="3556726"/>
            <a:ext cx="2441907" cy="162997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08950419"/>
      </p:ext>
    </p:extLst>
  </p:cSld>
  <p:clrMapOvr>
    <a:masterClrMapping/>
  </p:clrMapOvr>
  <p:transition spd="med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19625" y="1668117"/>
            <a:ext cx="2857501" cy="3546418"/>
          </a:xfrm>
          <a:prstGeom prst="rect">
            <a:avLst/>
          </a:prstGeom>
        </p:spPr>
        <p:txBody>
          <a:bodyPr anchor="ctr"/>
          <a:lstStyle>
            <a:lvl1pPr marL="190493" indent="-190493" algn="l">
              <a:buClr>
                <a:srgbClr val="08A998"/>
              </a:buClr>
              <a:buSzPct val="140000"/>
              <a:buChar char="•"/>
            </a:lvl1pPr>
            <a:lvl2pPr marL="503021" indent="-190493" algn="l">
              <a:buClr>
                <a:srgbClr val="08A998"/>
              </a:buClr>
              <a:buSzPct val="140000"/>
              <a:buChar char="•"/>
            </a:lvl2pPr>
            <a:lvl3pPr marL="815549" indent="-190493" algn="l">
              <a:buClr>
                <a:srgbClr val="08A998"/>
              </a:buClr>
              <a:buSzPct val="140000"/>
              <a:buChar char="•"/>
            </a:lvl3pPr>
            <a:lvl4pPr marL="1128077" indent="-190493" algn="l">
              <a:buClr>
                <a:srgbClr val="08A998"/>
              </a:buClr>
              <a:buSzPct val="140000"/>
              <a:buChar char="•"/>
            </a:lvl4pPr>
            <a:lvl5pPr marL="1445441" indent="-195330" algn="l">
              <a:buClr>
                <a:srgbClr val="08A998"/>
              </a:buClr>
              <a:buSzPct val="145000"/>
              <a:buChar char="•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5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2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7" name="Линия"/>
          <p:cNvSpPr/>
          <p:nvPr/>
        </p:nvSpPr>
        <p:spPr>
          <a:xfrm flipV="1">
            <a:off x="4332788" y="1668090"/>
            <a:ext cx="1" cy="3480225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8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778000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99" name="Изображение"/>
          <p:cNvSpPr>
            <a:spLocks noGrp="1"/>
          </p:cNvSpPr>
          <p:nvPr>
            <p:ph type="pic" sz="quarter" idx="23"/>
          </p:nvPr>
        </p:nvSpPr>
        <p:spPr>
          <a:xfrm>
            <a:off x="1639650" y="3556726"/>
            <a:ext cx="2441907" cy="162997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366281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2506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7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9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612798" y="1660295"/>
            <a:ext cx="5903005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4692987"/>
      </p:ext>
    </p:extLst>
  </p:cSld>
  <p:clrMapOvr>
    <a:masterClrMapping/>
  </p:clrMapOvr>
  <p:transition spd="med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7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-968477" y="1668117"/>
            <a:ext cx="5903005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0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4194072" y="1668117"/>
            <a:ext cx="5903006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33677159"/>
      </p:ext>
    </p:extLst>
  </p:cSld>
  <p:clrMapOvr>
    <a:masterClrMapping/>
  </p:clrMapOvr>
  <p:transition spd="med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8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30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4194072" y="1668117"/>
            <a:ext cx="5903006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31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778000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32" name="Изображение"/>
          <p:cNvSpPr>
            <a:spLocks noGrp="1"/>
          </p:cNvSpPr>
          <p:nvPr>
            <p:ph type="pic" sz="quarter" idx="24"/>
          </p:nvPr>
        </p:nvSpPr>
        <p:spPr>
          <a:xfrm>
            <a:off x="1639650" y="3429001"/>
            <a:ext cx="2767234" cy="18471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0731845"/>
      </p:ext>
    </p:extLst>
  </p:cSld>
  <p:clrMapOvr>
    <a:masterClrMapping/>
  </p:clrMapOvr>
  <p:transition spd="med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0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42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098448" y="1668117"/>
            <a:ext cx="5903005" cy="394025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3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3873625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4" name="Изображение"/>
          <p:cNvSpPr>
            <a:spLocks noGrp="1"/>
          </p:cNvSpPr>
          <p:nvPr>
            <p:ph type="pic" sz="quarter" idx="24"/>
          </p:nvPr>
        </p:nvSpPr>
        <p:spPr>
          <a:xfrm>
            <a:off x="4735274" y="3429001"/>
            <a:ext cx="2767234" cy="18471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6160864"/>
      </p:ext>
    </p:extLst>
  </p:cSld>
  <p:clrMapOvr>
    <a:masterClrMapping/>
  </p:clrMapOvr>
  <p:transition spd="med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2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54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3873625" y="857222"/>
            <a:ext cx="5333174" cy="35598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5" name="Изображение"/>
          <p:cNvSpPr>
            <a:spLocks noGrp="1"/>
          </p:cNvSpPr>
          <p:nvPr>
            <p:ph type="pic" sz="half" idx="23"/>
          </p:nvPr>
        </p:nvSpPr>
        <p:spPr>
          <a:xfrm>
            <a:off x="4486530" y="1638189"/>
            <a:ext cx="5649874" cy="377129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6" name="Изображение"/>
          <p:cNvSpPr>
            <a:spLocks noGrp="1"/>
          </p:cNvSpPr>
          <p:nvPr>
            <p:ph type="pic" sz="quarter" idx="24"/>
          </p:nvPr>
        </p:nvSpPr>
        <p:spPr>
          <a:xfrm>
            <a:off x="1666875" y="1611593"/>
            <a:ext cx="2729974" cy="182225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7" name="Изображение"/>
          <p:cNvSpPr>
            <a:spLocks noGrp="1"/>
          </p:cNvSpPr>
          <p:nvPr>
            <p:ph type="pic" sz="quarter" idx="25"/>
          </p:nvPr>
        </p:nvSpPr>
        <p:spPr>
          <a:xfrm>
            <a:off x="1639650" y="3429001"/>
            <a:ext cx="2767234" cy="18471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8" name="Изображение"/>
          <p:cNvSpPr>
            <a:spLocks noGrp="1"/>
          </p:cNvSpPr>
          <p:nvPr>
            <p:ph type="pic" idx="26"/>
          </p:nvPr>
        </p:nvSpPr>
        <p:spPr>
          <a:xfrm>
            <a:off x="-2787028" y="2900415"/>
            <a:ext cx="8025960" cy="535732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9749529"/>
      </p:ext>
    </p:extLst>
  </p:cSld>
  <p:clrMapOvr>
    <a:masterClrMapping/>
  </p:clrMapOvr>
  <p:transition spd="med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5065581" y="3755272"/>
            <a:ext cx="2417630" cy="16137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6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36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8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0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1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000500"/>
            <a:ext cx="2857501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1992303837"/>
      </p:ext>
    </p:extLst>
  </p:cSld>
  <p:clrMapOvr>
    <a:masterClrMapping/>
  </p:clrMapOvr>
  <p:transition spd="med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64435" y="4000500"/>
            <a:ext cx="2713063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0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663168" y="3755273"/>
            <a:ext cx="2723896" cy="18182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382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3" name="Slide #"/>
          <p:cNvSpPr>
            <a:spLocks noGrp="1"/>
          </p:cNvSpPr>
          <p:nvPr>
            <p:ph type="body" sz="quarter" idx="22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85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6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524113"/>
      </p:ext>
    </p:extLst>
  </p:cSld>
  <p:clrMapOvr>
    <a:masterClrMapping/>
  </p:clrMapOvr>
  <p:transition spd="med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39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5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3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97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8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66875" y="4000500"/>
            <a:ext cx="2857501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1547707632"/>
      </p:ext>
    </p:extLst>
  </p:cSld>
  <p:clrMapOvr>
    <a:masterClrMapping/>
  </p:clrMapOvr>
  <p:transition spd="med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64435" y="4000500"/>
            <a:ext cx="2713063" cy="1333500"/>
          </a:xfrm>
          <a:prstGeom prst="rect">
            <a:avLst/>
          </a:prstGeom>
        </p:spPr>
        <p:txBody>
          <a:bodyPr/>
          <a:lstStyle>
            <a:lvl1pPr marL="172209" indent="-172209" algn="l">
              <a:buClr>
                <a:srgbClr val="08A998"/>
              </a:buClr>
              <a:buSzPct val="140000"/>
              <a:buChar char="•"/>
              <a:defRPr sz="1266"/>
            </a:lvl1pPr>
            <a:lvl2pPr marL="484737" indent="-172209" algn="l">
              <a:buClr>
                <a:srgbClr val="08A998"/>
              </a:buClr>
              <a:buSzPct val="140000"/>
              <a:buChar char="•"/>
              <a:defRPr sz="1266"/>
            </a:lvl2pPr>
            <a:lvl3pPr marL="797265" indent="-172209" algn="l">
              <a:buClr>
                <a:srgbClr val="08A998"/>
              </a:buClr>
              <a:buSzPct val="140000"/>
              <a:buChar char="•"/>
              <a:defRPr sz="1266"/>
            </a:lvl3pPr>
            <a:lvl4pPr marL="1109793" indent="-172209" algn="l">
              <a:buClr>
                <a:srgbClr val="08A998"/>
              </a:buClr>
              <a:buSzPct val="140000"/>
              <a:buChar char="•"/>
              <a:defRPr sz="1266"/>
            </a:lvl4pPr>
            <a:lvl5pPr marL="1422321" indent="-172209" algn="l">
              <a:buClr>
                <a:srgbClr val="08A998"/>
              </a:buClr>
              <a:buSzPct val="145000"/>
              <a:buChar char="•"/>
              <a:defRPr sz="126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1976437"/>
            <a:ext cx="5810251" cy="1571626"/>
          </a:xfrm>
          <a:prstGeom prst="rect">
            <a:avLst/>
          </a:prstGeom>
        </p:spPr>
        <p:txBody>
          <a:bodyPr/>
          <a:lstStyle>
            <a:lvl1pPr>
              <a:defRPr sz="3937"/>
            </a:lvl1pPr>
          </a:lstStyle>
          <a:p>
            <a:r>
              <a:t>Текст заголовка</a:t>
            </a:r>
          </a:p>
        </p:txBody>
      </p:sp>
      <p:sp>
        <p:nvSpPr>
          <p:cNvPr id="40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9" name="Slide #"/>
          <p:cNvSpPr>
            <a:spLocks noGrp="1"/>
          </p:cNvSpPr>
          <p:nvPr>
            <p:ph type="body" sz="quarter" idx="21"/>
          </p:nvPr>
        </p:nvSpPr>
        <p:spPr>
          <a:xfrm>
            <a:off x="8525884" y="1073729"/>
            <a:ext cx="334864" cy="13473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r>
              <a:t>Slide # </a:t>
            </a:r>
          </a:p>
        </p:txBody>
      </p:sp>
      <p:sp>
        <p:nvSpPr>
          <p:cNvPr id="4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11" name="Линия"/>
          <p:cNvSpPr/>
          <p:nvPr/>
        </p:nvSpPr>
        <p:spPr>
          <a:xfrm flipV="1">
            <a:off x="1666875" y="185551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2" name="Линия"/>
          <p:cNvSpPr/>
          <p:nvPr/>
        </p:nvSpPr>
        <p:spPr>
          <a:xfrm flipV="1">
            <a:off x="1666875" y="366615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780712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9898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419C-AAA0-44B9-9162-3A22B5F4DE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16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791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9897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30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6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338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2982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98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6424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8613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190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E50-A629-4E7C-A802-9E98B9BE29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25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04672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39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88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629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26041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84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4318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6753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4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0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4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32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9843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518" indent="0">
              <a:buNone/>
              <a:defRPr sz="1200"/>
            </a:lvl2pPr>
            <a:lvl3pPr marL="903039" indent="0">
              <a:buNone/>
              <a:defRPr sz="1000"/>
            </a:lvl3pPr>
            <a:lvl4pPr marL="1354560" indent="0">
              <a:buNone/>
              <a:defRPr sz="900"/>
            </a:lvl4pPr>
            <a:lvl5pPr marL="1806087" indent="0">
              <a:buNone/>
              <a:defRPr sz="900"/>
            </a:lvl5pPr>
            <a:lvl6pPr marL="2257605" indent="0">
              <a:buNone/>
              <a:defRPr sz="900"/>
            </a:lvl6pPr>
            <a:lvl7pPr marL="2709118" indent="0">
              <a:buNone/>
              <a:defRPr sz="900"/>
            </a:lvl7pPr>
            <a:lvl8pPr marL="3160637" indent="0">
              <a:buNone/>
              <a:defRPr sz="900"/>
            </a:lvl8pPr>
            <a:lvl9pPr marL="36121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60D3-C5E2-4389-BD90-5A6E366253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93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4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4" y="1850065"/>
            <a:ext cx="7406640" cy="1752600"/>
          </a:xfrm>
        </p:spPr>
        <p:txBody>
          <a:bodyPr tIns="0"/>
          <a:lstStyle>
            <a:lvl1pPr marL="2739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561" indent="0" algn="ctr">
              <a:buNone/>
            </a:lvl2pPr>
            <a:lvl3pPr marL="913125" indent="0" algn="ctr">
              <a:buNone/>
            </a:lvl3pPr>
            <a:lvl4pPr marL="1369684" indent="0" algn="ctr">
              <a:buNone/>
            </a:lvl4pPr>
            <a:lvl5pPr marL="1826242" indent="0" algn="ctr">
              <a:buNone/>
            </a:lvl5pPr>
            <a:lvl6pPr marL="2282802" indent="0" algn="ctr">
              <a:buNone/>
            </a:lvl6pPr>
            <a:lvl7pPr marL="2739354" indent="0" algn="ctr">
              <a:buNone/>
            </a:lvl7pPr>
            <a:lvl8pPr marL="3195916" indent="0" algn="ctr">
              <a:buNone/>
            </a:lvl8pPr>
            <a:lvl9pPr marL="3652477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 dirty="0"/>
            </a:lvl1pPr>
            <a:extLst/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3F05E-F284-4D54-A71B-5550A3EE5BE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94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lIns="91328" tIns="45663" rIns="91328" bIns="45663"/>
          <a:lstStyle>
            <a:lvl1pPr>
              <a:defRPr/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A041-F7D5-474D-9221-FA97451D92A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96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60537"/>
            <a:ext cx="7772400" cy="1470025"/>
          </a:xfr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4" y="295910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28429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3186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468B-B55D-4FD8-B779-A9961704BD9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7557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49" indent="0">
              <a:buNone/>
              <a:defRPr sz="1800"/>
            </a:lvl2pPr>
            <a:lvl3pPr marL="909299" indent="0">
              <a:buNone/>
              <a:defRPr sz="1600"/>
            </a:lvl3pPr>
            <a:lvl4pPr marL="1363943" indent="0">
              <a:buNone/>
              <a:defRPr sz="1400"/>
            </a:lvl4pPr>
            <a:lvl5pPr marL="1818586" indent="0">
              <a:buNone/>
              <a:defRPr sz="1400"/>
            </a:lvl5pPr>
            <a:lvl6pPr marL="2273224" indent="0">
              <a:buNone/>
              <a:defRPr sz="1400"/>
            </a:lvl6pPr>
            <a:lvl7pPr marL="2727856" indent="0">
              <a:buNone/>
              <a:defRPr sz="1400"/>
            </a:lvl7pPr>
            <a:lvl8pPr marL="3182488" indent="0">
              <a:buNone/>
              <a:defRPr sz="1400"/>
            </a:lvl8pPr>
            <a:lvl9pPr marL="363713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87CE-A6FA-4E0C-97EE-91B3F39BD0D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4601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E2ED-A799-45F7-A963-4B7181A705A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7479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49" indent="0">
              <a:buNone/>
              <a:defRPr sz="2000" b="1"/>
            </a:lvl2pPr>
            <a:lvl3pPr marL="909299" indent="0">
              <a:buNone/>
              <a:defRPr sz="1800" b="1"/>
            </a:lvl3pPr>
            <a:lvl4pPr marL="1363943" indent="0">
              <a:buNone/>
              <a:defRPr sz="1600" b="1"/>
            </a:lvl4pPr>
            <a:lvl5pPr marL="1818586" indent="0">
              <a:buNone/>
              <a:defRPr sz="1600" b="1"/>
            </a:lvl5pPr>
            <a:lvl6pPr marL="2273224" indent="0">
              <a:buNone/>
              <a:defRPr sz="1600" b="1"/>
            </a:lvl6pPr>
            <a:lvl7pPr marL="2727856" indent="0">
              <a:buNone/>
              <a:defRPr sz="1600" b="1"/>
            </a:lvl7pPr>
            <a:lvl8pPr marL="3182488" indent="0">
              <a:buNone/>
              <a:defRPr sz="1600" b="1"/>
            </a:lvl8pPr>
            <a:lvl9pPr marL="36371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FFCB-B0D8-4D2D-94A9-DF8B3AAD94B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38637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07AE-C4E3-4F65-A88E-84C04E824DF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78620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94755-821E-4635-B9C6-903DD7C8785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90484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240E-ACBB-45C3-98DF-59E426BA1E0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8948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518" indent="0">
              <a:buNone/>
              <a:defRPr sz="2800"/>
            </a:lvl2pPr>
            <a:lvl3pPr marL="903039" indent="0">
              <a:buNone/>
              <a:defRPr sz="2400"/>
            </a:lvl3pPr>
            <a:lvl4pPr marL="1354560" indent="0">
              <a:buNone/>
              <a:defRPr sz="2000"/>
            </a:lvl4pPr>
            <a:lvl5pPr marL="1806087" indent="0">
              <a:buNone/>
              <a:defRPr sz="2000"/>
            </a:lvl5pPr>
            <a:lvl6pPr marL="2257605" indent="0">
              <a:buNone/>
              <a:defRPr sz="2000"/>
            </a:lvl6pPr>
            <a:lvl7pPr marL="2709118" indent="0">
              <a:buNone/>
              <a:defRPr sz="2000"/>
            </a:lvl7pPr>
            <a:lvl8pPr marL="3160637" indent="0">
              <a:buNone/>
              <a:defRPr sz="2000"/>
            </a:lvl8pPr>
            <a:lvl9pPr marL="361215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18" indent="0">
              <a:buNone/>
              <a:defRPr sz="1200"/>
            </a:lvl2pPr>
            <a:lvl3pPr marL="903039" indent="0">
              <a:buNone/>
              <a:defRPr sz="1000"/>
            </a:lvl3pPr>
            <a:lvl4pPr marL="1354560" indent="0">
              <a:buNone/>
              <a:defRPr sz="900"/>
            </a:lvl4pPr>
            <a:lvl5pPr marL="1806087" indent="0">
              <a:buNone/>
              <a:defRPr sz="900"/>
            </a:lvl5pPr>
            <a:lvl6pPr marL="2257605" indent="0">
              <a:buNone/>
              <a:defRPr sz="900"/>
            </a:lvl6pPr>
            <a:lvl7pPr marL="2709118" indent="0">
              <a:buNone/>
              <a:defRPr sz="900"/>
            </a:lvl7pPr>
            <a:lvl8pPr marL="3160637" indent="0">
              <a:buNone/>
              <a:defRPr sz="900"/>
            </a:lvl8pPr>
            <a:lvl9pPr marL="36121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9D8D-35FC-4290-A2EF-9F8ACABE8D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82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649" indent="0">
              <a:buNone/>
              <a:defRPr sz="2800"/>
            </a:lvl2pPr>
            <a:lvl3pPr marL="909299" indent="0">
              <a:buNone/>
              <a:defRPr sz="2400"/>
            </a:lvl3pPr>
            <a:lvl4pPr marL="1363943" indent="0">
              <a:buNone/>
              <a:defRPr sz="2000"/>
            </a:lvl4pPr>
            <a:lvl5pPr marL="1818586" indent="0">
              <a:buNone/>
              <a:defRPr sz="2000"/>
            </a:lvl5pPr>
            <a:lvl6pPr marL="2273224" indent="0">
              <a:buNone/>
              <a:defRPr sz="2000"/>
            </a:lvl6pPr>
            <a:lvl7pPr marL="2727856" indent="0">
              <a:buNone/>
              <a:defRPr sz="2000"/>
            </a:lvl7pPr>
            <a:lvl8pPr marL="3182488" indent="0">
              <a:buNone/>
              <a:defRPr sz="2000"/>
            </a:lvl8pPr>
            <a:lvl9pPr marL="363713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49" indent="0">
              <a:buNone/>
              <a:defRPr sz="1200"/>
            </a:lvl2pPr>
            <a:lvl3pPr marL="909299" indent="0">
              <a:buNone/>
              <a:defRPr sz="1000"/>
            </a:lvl3pPr>
            <a:lvl4pPr marL="1363943" indent="0">
              <a:buNone/>
              <a:defRPr sz="900"/>
            </a:lvl4pPr>
            <a:lvl5pPr marL="1818586" indent="0">
              <a:buNone/>
              <a:defRPr sz="900"/>
            </a:lvl5pPr>
            <a:lvl6pPr marL="2273224" indent="0">
              <a:buNone/>
              <a:defRPr sz="900"/>
            </a:lvl6pPr>
            <a:lvl7pPr marL="2727856" indent="0">
              <a:buNone/>
              <a:defRPr sz="900"/>
            </a:lvl7pPr>
            <a:lvl8pPr marL="3182488" indent="0">
              <a:buNone/>
              <a:defRPr sz="900"/>
            </a:lvl8pPr>
            <a:lvl9pPr marL="36371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68D5-6D0B-41F9-95E4-33897E50A4F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8326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4CD6-5E74-455A-94B2-969568E0418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85692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6250" y="9"/>
            <a:ext cx="2101850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645" y="9"/>
            <a:ext cx="6156325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2469-C2B0-4D9E-806E-4642B0DC4CE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68544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14" y="1"/>
            <a:ext cx="6262687" cy="769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635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310" y="1249363"/>
            <a:ext cx="3978275" cy="4945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9325-E028-462C-A9CF-51FAAAF9DD9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51285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9" y="53978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7" y="156539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637" y="156539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59D2-1EF8-4B33-88B4-A47D6947533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49847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1944004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364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u="none"/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4" y="2252737"/>
            <a:ext cx="784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6654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4" y="1803332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0199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4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36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26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27" y="1803332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0248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4" y="648001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FF4E39"/>
                </a:solidFill>
              </a:rPr>
              <a:t>www.сайт.ru</a:t>
            </a:r>
            <a:endParaRPr lang="ru-RU" dirty="0">
              <a:solidFill>
                <a:srgbClr val="FF4E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4" y="1803331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5958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32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6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74550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9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7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7.xml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slideLayout" Target="../slideLayouts/slideLayout308.xml"/><Relationship Id="rId18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298.xml"/><Relationship Id="rId21" Type="http://schemas.openxmlformats.org/officeDocument/2006/relationships/theme" Target="../theme/theme29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1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297.xml"/><Relationship Id="rId16" Type="http://schemas.openxmlformats.org/officeDocument/2006/relationships/slideLayout" Target="../slideLayouts/slideLayout311.xml"/><Relationship Id="rId20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05.xml"/><Relationship Id="rId19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7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5" Type="http://schemas.openxmlformats.org/officeDocument/2006/relationships/theme" Target="../theme/theme35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Relationship Id="rId14" Type="http://schemas.openxmlformats.org/officeDocument/2006/relationships/slideLayout" Target="../slideLayouts/slideLayout391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13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8.xml"/><Relationship Id="rId12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39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11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396.xml"/><Relationship Id="rId15" Type="http://schemas.openxmlformats.org/officeDocument/2006/relationships/theme" Target="../theme/theme36.xml"/><Relationship Id="rId10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400.xml"/><Relationship Id="rId14" Type="http://schemas.openxmlformats.org/officeDocument/2006/relationships/slideLayout" Target="../slideLayouts/slideLayout40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5.xml"/><Relationship Id="rId9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2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53.xml"/><Relationship Id="rId9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5.xml"/><Relationship Id="rId13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4.xml"/><Relationship Id="rId12" Type="http://schemas.openxmlformats.org/officeDocument/2006/relationships/slideLayout" Target="../slideLayouts/slideLayout469.xml"/><Relationship Id="rId2" Type="http://schemas.openxmlformats.org/officeDocument/2006/relationships/slideLayout" Target="../slideLayouts/slideLayout459.xml"/><Relationship Id="rId1" Type="http://schemas.openxmlformats.org/officeDocument/2006/relationships/slideLayout" Target="../slideLayouts/slideLayout458.xml"/><Relationship Id="rId6" Type="http://schemas.openxmlformats.org/officeDocument/2006/relationships/slideLayout" Target="../slideLayouts/slideLayout463.xml"/><Relationship Id="rId11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1.xml"/><Relationship Id="rId9" Type="http://schemas.openxmlformats.org/officeDocument/2006/relationships/slideLayout" Target="../slideLayouts/slideLayout466.xml"/><Relationship Id="rId1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2.xml"/><Relationship Id="rId2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75.xml"/><Relationship Id="rId10" Type="http://schemas.openxmlformats.org/officeDocument/2006/relationships/slideLayout" Target="../slideLayouts/slideLayout480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3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89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84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87.xml"/><Relationship Id="rId10" Type="http://schemas.openxmlformats.org/officeDocument/2006/relationships/slideLayout" Target="../slideLayouts/slideLayout492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slideLayout" Target="../slideLayouts/slideLayout506.xml"/><Relationship Id="rId18" Type="http://schemas.openxmlformats.org/officeDocument/2006/relationships/slideLayout" Target="../slideLayouts/slideLayout511.xml"/><Relationship Id="rId3" Type="http://schemas.openxmlformats.org/officeDocument/2006/relationships/slideLayout" Target="../slideLayouts/slideLayout496.xml"/><Relationship Id="rId21" Type="http://schemas.openxmlformats.org/officeDocument/2006/relationships/theme" Target="../theme/theme45.xml"/><Relationship Id="rId7" Type="http://schemas.openxmlformats.org/officeDocument/2006/relationships/slideLayout" Target="../slideLayouts/slideLayout500.xml"/><Relationship Id="rId12" Type="http://schemas.openxmlformats.org/officeDocument/2006/relationships/slideLayout" Target="../slideLayouts/slideLayout505.xml"/><Relationship Id="rId17" Type="http://schemas.openxmlformats.org/officeDocument/2006/relationships/slideLayout" Target="../slideLayouts/slideLayout510.xml"/><Relationship Id="rId2" Type="http://schemas.openxmlformats.org/officeDocument/2006/relationships/slideLayout" Target="../slideLayouts/slideLayout495.xml"/><Relationship Id="rId16" Type="http://schemas.openxmlformats.org/officeDocument/2006/relationships/slideLayout" Target="../slideLayouts/slideLayout509.xml"/><Relationship Id="rId20" Type="http://schemas.openxmlformats.org/officeDocument/2006/relationships/slideLayout" Target="../slideLayouts/slideLayout513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5" Type="http://schemas.openxmlformats.org/officeDocument/2006/relationships/slideLayout" Target="../slideLayouts/slideLayout498.xml"/><Relationship Id="rId15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503.xml"/><Relationship Id="rId19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Relationship Id="rId14" Type="http://schemas.openxmlformats.org/officeDocument/2006/relationships/slideLayout" Target="../slideLayouts/slideLayout50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16.xml"/><Relationship Id="rId7" Type="http://schemas.openxmlformats.org/officeDocument/2006/relationships/slideLayout" Target="../slideLayouts/slideLayout520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15.xml"/><Relationship Id="rId1" Type="http://schemas.openxmlformats.org/officeDocument/2006/relationships/slideLayout" Target="../slideLayouts/slideLayout514.xml"/><Relationship Id="rId6" Type="http://schemas.openxmlformats.org/officeDocument/2006/relationships/slideLayout" Target="../slideLayouts/slideLayout519.xml"/><Relationship Id="rId11" Type="http://schemas.openxmlformats.org/officeDocument/2006/relationships/slideLayout" Target="../slideLayouts/slideLayout524.xml"/><Relationship Id="rId5" Type="http://schemas.openxmlformats.org/officeDocument/2006/relationships/slideLayout" Target="../slideLayouts/slideLayout518.xml"/><Relationship Id="rId10" Type="http://schemas.openxmlformats.org/officeDocument/2006/relationships/slideLayout" Target="../slideLayouts/slideLayout523.xml"/><Relationship Id="rId4" Type="http://schemas.openxmlformats.org/officeDocument/2006/relationships/slideLayout" Target="../slideLayouts/slideLayout517.xml"/><Relationship Id="rId9" Type="http://schemas.openxmlformats.org/officeDocument/2006/relationships/slideLayout" Target="../slideLayouts/slideLayout522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2.xml"/><Relationship Id="rId13" Type="http://schemas.openxmlformats.org/officeDocument/2006/relationships/slideLayout" Target="../slideLayouts/slideLayout537.xml"/><Relationship Id="rId18" Type="http://schemas.openxmlformats.org/officeDocument/2006/relationships/slideLayout" Target="../slideLayouts/slideLayout542.xml"/><Relationship Id="rId26" Type="http://schemas.openxmlformats.org/officeDocument/2006/relationships/slideLayout" Target="../slideLayouts/slideLayout550.xml"/><Relationship Id="rId3" Type="http://schemas.openxmlformats.org/officeDocument/2006/relationships/slideLayout" Target="../slideLayouts/slideLayout527.xml"/><Relationship Id="rId21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31.xml"/><Relationship Id="rId12" Type="http://schemas.openxmlformats.org/officeDocument/2006/relationships/slideLayout" Target="../slideLayouts/slideLayout536.xml"/><Relationship Id="rId17" Type="http://schemas.openxmlformats.org/officeDocument/2006/relationships/slideLayout" Target="../slideLayouts/slideLayout541.xml"/><Relationship Id="rId25" Type="http://schemas.openxmlformats.org/officeDocument/2006/relationships/slideLayout" Target="../slideLayouts/slideLayout549.xml"/><Relationship Id="rId33" Type="http://schemas.openxmlformats.org/officeDocument/2006/relationships/theme" Target="../theme/theme47.xml"/><Relationship Id="rId2" Type="http://schemas.openxmlformats.org/officeDocument/2006/relationships/slideLayout" Target="../slideLayouts/slideLayout526.xml"/><Relationship Id="rId16" Type="http://schemas.openxmlformats.org/officeDocument/2006/relationships/slideLayout" Target="../slideLayouts/slideLayout540.xml"/><Relationship Id="rId20" Type="http://schemas.openxmlformats.org/officeDocument/2006/relationships/slideLayout" Target="../slideLayouts/slideLayout544.xml"/><Relationship Id="rId29" Type="http://schemas.openxmlformats.org/officeDocument/2006/relationships/slideLayout" Target="../slideLayouts/slideLayout553.xml"/><Relationship Id="rId1" Type="http://schemas.openxmlformats.org/officeDocument/2006/relationships/slideLayout" Target="../slideLayouts/slideLayout525.xml"/><Relationship Id="rId6" Type="http://schemas.openxmlformats.org/officeDocument/2006/relationships/slideLayout" Target="../slideLayouts/slideLayout530.xml"/><Relationship Id="rId11" Type="http://schemas.openxmlformats.org/officeDocument/2006/relationships/slideLayout" Target="../slideLayouts/slideLayout535.xml"/><Relationship Id="rId24" Type="http://schemas.openxmlformats.org/officeDocument/2006/relationships/slideLayout" Target="../slideLayouts/slideLayout548.xml"/><Relationship Id="rId32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29.xml"/><Relationship Id="rId15" Type="http://schemas.openxmlformats.org/officeDocument/2006/relationships/slideLayout" Target="../slideLayouts/slideLayout539.xml"/><Relationship Id="rId23" Type="http://schemas.openxmlformats.org/officeDocument/2006/relationships/slideLayout" Target="../slideLayouts/slideLayout547.xml"/><Relationship Id="rId28" Type="http://schemas.openxmlformats.org/officeDocument/2006/relationships/slideLayout" Target="../slideLayouts/slideLayout552.xml"/><Relationship Id="rId10" Type="http://schemas.openxmlformats.org/officeDocument/2006/relationships/slideLayout" Target="../slideLayouts/slideLayout534.xml"/><Relationship Id="rId19" Type="http://schemas.openxmlformats.org/officeDocument/2006/relationships/slideLayout" Target="../slideLayouts/slideLayout543.xml"/><Relationship Id="rId31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28.xml"/><Relationship Id="rId9" Type="http://schemas.openxmlformats.org/officeDocument/2006/relationships/slideLayout" Target="../slideLayouts/slideLayout533.xml"/><Relationship Id="rId14" Type="http://schemas.openxmlformats.org/officeDocument/2006/relationships/slideLayout" Target="../slideLayouts/slideLayout538.xml"/><Relationship Id="rId22" Type="http://schemas.openxmlformats.org/officeDocument/2006/relationships/slideLayout" Target="../slideLayouts/slideLayout546.xml"/><Relationship Id="rId27" Type="http://schemas.openxmlformats.org/officeDocument/2006/relationships/slideLayout" Target="../slideLayouts/slideLayout551.xml"/><Relationship Id="rId30" Type="http://schemas.openxmlformats.org/officeDocument/2006/relationships/slideLayout" Target="../slideLayouts/slideLayout554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13" Type="http://schemas.openxmlformats.org/officeDocument/2006/relationships/slideLayout" Target="../slideLayouts/slideLayout569.xml"/><Relationship Id="rId18" Type="http://schemas.openxmlformats.org/officeDocument/2006/relationships/slideLayout" Target="../slideLayouts/slideLayout574.xml"/><Relationship Id="rId26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59.xml"/><Relationship Id="rId21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63.xml"/><Relationship Id="rId12" Type="http://schemas.openxmlformats.org/officeDocument/2006/relationships/slideLayout" Target="../slideLayouts/slideLayout568.xml"/><Relationship Id="rId17" Type="http://schemas.openxmlformats.org/officeDocument/2006/relationships/slideLayout" Target="../slideLayouts/slideLayout573.xml"/><Relationship Id="rId25" Type="http://schemas.openxmlformats.org/officeDocument/2006/relationships/slideLayout" Target="../slideLayouts/slideLayout581.xml"/><Relationship Id="rId33" Type="http://schemas.openxmlformats.org/officeDocument/2006/relationships/theme" Target="../theme/theme48.xml"/><Relationship Id="rId2" Type="http://schemas.openxmlformats.org/officeDocument/2006/relationships/slideLayout" Target="../slideLayouts/slideLayout558.xml"/><Relationship Id="rId16" Type="http://schemas.openxmlformats.org/officeDocument/2006/relationships/slideLayout" Target="../slideLayouts/slideLayout572.xml"/><Relationship Id="rId20" Type="http://schemas.openxmlformats.org/officeDocument/2006/relationships/slideLayout" Target="../slideLayouts/slideLayout576.xml"/><Relationship Id="rId29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11" Type="http://schemas.openxmlformats.org/officeDocument/2006/relationships/slideLayout" Target="../slideLayouts/slideLayout567.xml"/><Relationship Id="rId24" Type="http://schemas.openxmlformats.org/officeDocument/2006/relationships/slideLayout" Target="../slideLayouts/slideLayout580.xml"/><Relationship Id="rId32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61.xml"/><Relationship Id="rId15" Type="http://schemas.openxmlformats.org/officeDocument/2006/relationships/slideLayout" Target="../slideLayouts/slideLayout571.xml"/><Relationship Id="rId23" Type="http://schemas.openxmlformats.org/officeDocument/2006/relationships/slideLayout" Target="../slideLayouts/slideLayout579.xml"/><Relationship Id="rId28" Type="http://schemas.openxmlformats.org/officeDocument/2006/relationships/slideLayout" Target="../slideLayouts/slideLayout584.xml"/><Relationship Id="rId10" Type="http://schemas.openxmlformats.org/officeDocument/2006/relationships/slideLayout" Target="../slideLayouts/slideLayout566.xml"/><Relationship Id="rId19" Type="http://schemas.openxmlformats.org/officeDocument/2006/relationships/slideLayout" Target="../slideLayouts/slideLayout575.xml"/><Relationship Id="rId31" Type="http://schemas.openxmlformats.org/officeDocument/2006/relationships/slideLayout" Target="../slideLayouts/slideLayout587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Relationship Id="rId14" Type="http://schemas.openxmlformats.org/officeDocument/2006/relationships/slideLayout" Target="../slideLayouts/slideLayout570.xml"/><Relationship Id="rId22" Type="http://schemas.openxmlformats.org/officeDocument/2006/relationships/slideLayout" Target="../slideLayouts/slideLayout578.xml"/><Relationship Id="rId27" Type="http://schemas.openxmlformats.org/officeDocument/2006/relationships/slideLayout" Target="../slideLayouts/slideLayout583.xml"/><Relationship Id="rId30" Type="http://schemas.openxmlformats.org/officeDocument/2006/relationships/slideLayout" Target="../slideLayouts/slideLayout58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97" tIns="45146" rIns="90297" bIns="45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02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02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6" rIns="90297" bIns="4514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025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025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43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45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08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646" indent="-33864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705" indent="-28218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8788" indent="-2257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301" indent="-2257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1820" indent="-2257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3332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4850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6374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7874" indent="-2257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18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039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560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087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605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118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637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155" algn="l" defTabSz="903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1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1" y="1412898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03010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</p:sldLayoutIdLst>
  <p:transition>
    <p:fade/>
  </p:transition>
  <p:txStyles>
    <p:titleStyle>
      <a:lvl1pPr algn="l" defTabSz="913365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438" indent="-396438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02" indent="-396438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507" indent="-344113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201" indent="-345694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372" indent="-336182" algn="l" defTabSz="913365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45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16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95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78" indent="-228341" algn="l" defTabSz="913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3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5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44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22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8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7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60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9" algn="l" defTabSz="913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21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9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4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  <p:sldLayoutId id="2147484724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3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2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01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49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7" tIns="45274" rIns="90557" bIns="452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913402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7" tIns="45274" rIns="90557" bIns="4527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913402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913402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69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  <p:sldLayoutId id="21474848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279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55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83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11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602" indent="-33960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5780" indent="-2829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1979" indent="-22639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4755" indent="-22639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7547" indent="-22639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0336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135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5931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8708" indent="-22639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796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591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386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182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967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6754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9544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329" algn="l" defTabSz="905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8"/>
            <a:ext cx="7848000" cy="3617999"/>
          </a:xfrm>
          <a:prstGeom prst="rect">
            <a:avLst/>
          </a:prstGeom>
        </p:spPr>
        <p:txBody>
          <a:bodyPr vert="horz" lIns="0" tIns="93368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8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0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20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088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0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0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07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088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66" indent="-342066" algn="l" defTabSz="456088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141" indent="-285056" algn="l" defTabSz="456088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0218" indent="-228045" algn="l" defTabSz="456088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6304" indent="-228045" algn="l" defTabSz="456088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2392" indent="-228045" algn="l" defTabSz="456088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08484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65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653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738" indent="-228045" algn="l" defTabSz="456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8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80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65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2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41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25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08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95" algn="l" defTabSz="456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12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38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7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  <p:sldLayoutId id="2147484984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4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3" tIns="45459" rIns="90923" bIns="454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6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defTabSz="913402">
              <a:defRPr/>
            </a:pPr>
            <a:fld id="{3A29A70F-BF3B-4113-A8B7-9F32EF33814D}" type="slidenum">
              <a:rPr lang="ru-RU" altLang="ru-RU" smtClean="0">
                <a:solidFill>
                  <a:prstClr val="white"/>
                </a:solidFill>
                <a:ea typeface="+mn-ea"/>
                <a:cs typeface="Arial" charset="0"/>
              </a:rPr>
              <a:pPr defTabSz="913402">
                <a:defRPr/>
              </a:pPr>
              <a:t>‹#›</a:t>
            </a:fld>
            <a:endParaRPr lang="ru-RU" altLang="ru-RU">
              <a:solidFill>
                <a:prstClr val="white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10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  <p:sldLayoutId id="2147485074" r:id="rId12"/>
    <p:sldLayoutId id="2147485075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64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29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394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586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37767" indent="-337767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35791" indent="-280676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33817" indent="-223590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87342" indent="-223590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44042" indent="-223590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530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169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0980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444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3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8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4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5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88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31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1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048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5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59" rIns="91320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1" y="635637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3" y="635637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7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fld id="{9E29C0A5-9159-4D82-8479-C26C98B33E9C}" type="slidenum">
              <a:rPr lang="ru-RU" smtClean="0">
                <a:ea typeface="+mn-ea"/>
              </a:rPr>
              <a:pPr defTabSz="913402">
                <a:defRPr/>
              </a:pPr>
              <a:t>‹#›</a:t>
            </a:fld>
            <a:endParaRPr lang="ru-RU">
              <a:ea typeface="+mn-ea"/>
            </a:endParaRPr>
          </a:p>
        </p:txBody>
      </p:sp>
      <p:grpSp>
        <p:nvGrpSpPr>
          <p:cNvPr id="20489" name="Группа 1"/>
          <p:cNvGrpSpPr>
            <a:grpSpLocks/>
          </p:cNvGrpSpPr>
          <p:nvPr/>
        </p:nvGrpSpPr>
        <p:grpSpPr bwMode="auto">
          <a:xfrm>
            <a:off x="-19027" y="203203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862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6605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3211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698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64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162" indent="-271162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474" indent="-2442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15" indent="-24420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558" indent="-207735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8899" indent="-20773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089" indent="-21003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7728" indent="-18264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1689" indent="-18264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5652" indent="-18264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1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20" tIns="45659" rIns="91320" bIns="45659"/>
          <a:lstStyle/>
          <a:p>
            <a:pPr defTabSz="913402"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  <p:sp>
        <p:nvSpPr>
          <p:cNvPr id="2048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5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59" rIns="91320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1" y="635637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3" y="635637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endParaRPr lang="ru-RU">
              <a:ea typeface="+mn-e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7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5390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 defTabSz="913402">
              <a:defRPr/>
            </a:pPr>
            <a:fld id="{9E29C0A5-9159-4D82-8479-C26C98B33E9C}" type="slidenum">
              <a:rPr lang="ru-RU" smtClean="0">
                <a:ea typeface="+mn-ea"/>
              </a:rPr>
              <a:pPr defTabSz="913402">
                <a:defRPr/>
              </a:pPr>
              <a:t>‹#›</a:t>
            </a:fld>
            <a:endParaRPr lang="ru-RU">
              <a:ea typeface="+mn-ea"/>
            </a:endParaRPr>
          </a:p>
        </p:txBody>
      </p:sp>
      <p:grpSp>
        <p:nvGrpSpPr>
          <p:cNvPr id="20489" name="Группа 1"/>
          <p:cNvGrpSpPr>
            <a:grpSpLocks/>
          </p:cNvGrpSpPr>
          <p:nvPr/>
        </p:nvGrpSpPr>
        <p:grpSpPr bwMode="auto">
          <a:xfrm>
            <a:off x="-19027" y="203203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402" eaLnBrk="1" hangingPunct="1"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93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6605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3211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698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6416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162" indent="-271162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474" indent="-2442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15" indent="-24420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558" indent="-207735" algn="l" rtl="0" eaLnBrk="0" fontAlgn="base" hangingPunct="0">
        <a:spcBef>
          <a:spcPct val="20000"/>
        </a:spcBef>
        <a:spcAft>
          <a:spcPct val="0"/>
        </a:spcAft>
        <a:buClr>
          <a:srgbClr val="00CC6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8899" indent="-20773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5089" indent="-21003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7728" indent="-18264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1689" indent="-18264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5652" indent="-18264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3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92" tIns="45442" rIns="90892" bIns="454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9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892" tIns="45442" rIns="90892" bIns="45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7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892" tIns="45442" rIns="90892" bIns="454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3630">
              <a:defRPr/>
            </a:pPr>
            <a:fld id="{9ACB57AF-01E9-4C51-A5A2-C9E307A801D4}" type="slidenum">
              <a:rPr lang="ru-RU" altLang="ru-RU" smtClean="0">
                <a:ea typeface="+mn-ea"/>
                <a:cs typeface="Arial" pitchFamily="34" charset="0"/>
              </a:rPr>
              <a:pPr defTabSz="913630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9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215" r:id="rId7"/>
    <p:sldLayoutId id="2147485216" r:id="rId8"/>
    <p:sldLayoutId id="2147485217" r:id="rId9"/>
    <p:sldLayoutId id="2147485218" r:id="rId10"/>
    <p:sldLayoutId id="2147485219" r:id="rId11"/>
    <p:sldLayoutId id="2147485220" r:id="rId12"/>
    <p:sldLayoutId id="2147485221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63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26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3886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51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5789" indent="-325789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5487" indent="-268291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5198" indent="-212171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5551" indent="-209433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2749" indent="-208065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425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047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09664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4285" indent="-22731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3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6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886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10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29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742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355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979" algn="l" defTabSz="909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15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53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  <p:sldLayoutId id="2147485247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53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3008" y="1055080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40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1" y="274639"/>
            <a:ext cx="7499350" cy="1143000"/>
          </a:xfrm>
          <a:prstGeom prst="rect">
            <a:avLst/>
          </a:prstGeom>
        </p:spPr>
        <p:txBody>
          <a:bodyPr lIns="90772" tIns="45385" rIns="90772" bIns="45385"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1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72" tIns="45385" rIns="90772" bIns="45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0772" tIns="45385" rIns="90772" bIns="45385" anchor="b"/>
          <a:lstStyle>
            <a:lvl1pPr algn="r"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Arial" panose="020B0604020202020204" pitchFamily="34" charset="0"/>
                <a:cs typeface="Arial" charset="0"/>
              </a:defRPr>
            </a:lvl1pPr>
            <a:extLst/>
          </a:lstStyle>
          <a:p>
            <a:pPr defTabSz="448918">
              <a:defRPr/>
            </a:pPr>
            <a:endParaRPr lang="ru-RU">
              <a:ea typeface="Microsoft YaHei" pitchFamily="34" charset="-122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4" y="6305550"/>
            <a:ext cx="2895600" cy="476250"/>
          </a:xfrm>
          <a:prstGeom prst="rect">
            <a:avLst/>
          </a:prstGeom>
        </p:spPr>
        <p:txBody>
          <a:bodyPr lIns="90772" tIns="45385" rIns="90772" bIns="45385" anchor="b"/>
          <a:lstStyle>
            <a:lvl1pPr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Arial" panose="020B0604020202020204" pitchFamily="34" charset="0"/>
                <a:cs typeface="Arial" charset="0"/>
              </a:defRPr>
            </a:lvl1pPr>
            <a:extLst/>
          </a:lstStyle>
          <a:p>
            <a:pPr defTabSz="448918">
              <a:defRPr/>
            </a:pPr>
            <a:endParaRPr lang="ru-RU">
              <a:ea typeface="Microsoft YaHei" pitchFamily="34" charset="-122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0772" tIns="45385" rIns="90772" bIns="4538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cs typeface="Arial" charset="0"/>
              </a:defRPr>
            </a:lvl1pPr>
          </a:lstStyle>
          <a:p>
            <a:pPr defTabSz="448918"/>
            <a:fld id="{3B4DBA0D-9A3D-4A60-8C9E-FD02714AC16C}" type="slidenum">
              <a:rPr lang="ru-RU" altLang="ru-RU" smtClean="0">
                <a:ea typeface="Microsoft YaHei" pitchFamily="34" charset="-122"/>
              </a:rPr>
              <a:pPr defTabSz="448918"/>
              <a:t>‹#›</a:t>
            </a:fld>
            <a:endParaRPr lang="ru-RU" altLang="ru-RU">
              <a:ea typeface="Microsoft YaHei" pitchFamily="34" charset="-122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28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772" tIns="45385" rIns="90772" bIns="45385" anchor="ctr"/>
          <a:lstStyle>
            <a:extLst/>
          </a:lstStyle>
          <a:p>
            <a:pPr algn="ctr" defTabSz="4489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66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  <p:sldLayoutId id="2147485272" r:id="rId12"/>
    <p:sldLayoutId id="2147485273" r:id="rId13"/>
    <p:sldLayoutId id="2147485274" r:id="rId14"/>
    <p:sldLayoutId id="2147485275" r:id="rId15"/>
    <p:sldLayoutId id="2147485276" r:id="rId16"/>
    <p:sldLayoutId id="2147485277" r:id="rId17"/>
    <p:sldLayoutId id="2147485278" r:id="rId18"/>
    <p:sldLayoutId id="2147485279" r:id="rId19"/>
    <p:sldLayoutId id="214748528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3879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07757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61634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15512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1671" indent="-279184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4517" indent="-234777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78804" indent="-22684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196" indent="-171321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86481" indent="-180841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7772" indent="-181553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06555" indent="-18155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06271" indent="-18155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065" indent="-18155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3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7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16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155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693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23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77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30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32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3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1" tIns="45453" rIns="90911" bIns="45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9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11" tIns="45453" rIns="90911" bIns="45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7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11" tIns="45453" rIns="90911" bIns="45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3932">
              <a:defRPr/>
            </a:pPr>
            <a:fld id="{77C9F51F-5361-441C-94B4-2019BEF52B0E}" type="slidenum">
              <a:rPr lang="ru-RU" altLang="ru-RU" smtClean="0">
                <a:ea typeface="+mn-ea"/>
                <a:cs typeface="Arial" pitchFamily="34" charset="0"/>
              </a:rPr>
              <a:pPr defTabSz="913932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68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5" r:id="rId1"/>
    <p:sldLayoutId id="2147485326" r:id="rId2"/>
    <p:sldLayoutId id="2147485327" r:id="rId3"/>
    <p:sldLayoutId id="2147485328" r:id="rId4"/>
    <p:sldLayoutId id="2147485329" r:id="rId5"/>
    <p:sldLayoutId id="2147485330" r:id="rId6"/>
    <p:sldLayoutId id="2147485331" r:id="rId7"/>
    <p:sldLayoutId id="2147485332" r:id="rId8"/>
    <p:sldLayoutId id="2147485333" r:id="rId9"/>
    <p:sldLayoutId id="2147485334" r:id="rId10"/>
    <p:sldLayoutId id="2147485335" r:id="rId11"/>
    <p:sldLayoutId id="2147485336" r:id="rId12"/>
    <p:sldLayoutId id="2147485337" r:id="rId13"/>
    <p:sldLayoutId id="2147485338" r:id="rId1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724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451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417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89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5858" indent="-325858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5642" indent="-268348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5434" indent="-212215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5881" indent="-209477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3174" indent="-208109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950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665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10379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5095" indent="-227363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24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451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170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890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603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315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022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741" algn="l" defTabSz="909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DCE6F2"/>
            </a:gs>
            <a:gs pos="39999">
              <a:srgbClr val="95B3D7"/>
            </a:gs>
            <a:gs pos="70000">
              <a:srgbClr val="DCE6F2"/>
            </a:gs>
            <a:gs pos="100000">
              <a:srgbClr val="95B3D7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3" tIns="45639" rIns="91273" bIns="45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3" tIns="45639" rIns="91273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9"/>
            <a:ext cx="2133600" cy="365125"/>
          </a:xfrm>
          <a:prstGeom prst="rect">
            <a:avLst/>
          </a:prstGeom>
        </p:spPr>
        <p:txBody>
          <a:bodyPr vert="horz" lIns="91273" tIns="45639" rIns="91273" bIns="456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defTabSz="913932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6356359"/>
            <a:ext cx="2895600" cy="365125"/>
          </a:xfrm>
          <a:prstGeom prst="rect">
            <a:avLst/>
          </a:prstGeom>
        </p:spPr>
        <p:txBody>
          <a:bodyPr vert="horz" lIns="91273" tIns="45639" rIns="91273" bIns="456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defTabSz="913932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273" tIns="45639" rIns="91273" bIns="456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 defTabSz="913932" eaLnBrk="1" hangingPunct="1">
              <a:defRPr/>
            </a:pPr>
            <a:fld id="{03AFADDF-E39C-49E5-9B3D-29CA0E196971}" type="slidenum">
              <a:rPr lang="ru-RU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913932" eaLnBrk="1" hangingPunct="1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3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  <p:sldLayoutId id="2147485344" r:id="rId4"/>
    <p:sldLayoutId id="2147485345" r:id="rId5"/>
    <p:sldLayoutId id="2147485346" r:id="rId6"/>
    <p:sldLayoutId id="2147485347" r:id="rId7"/>
    <p:sldLayoutId id="2147485348" r:id="rId8"/>
    <p:sldLayoutId id="2147485349" r:id="rId9"/>
    <p:sldLayoutId id="2147485350" r:id="rId10"/>
    <p:sldLayoutId id="2147485351" r:id="rId11"/>
    <p:sldLayoutId id="214748535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9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9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9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139" indent="-3411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84" indent="-284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9" indent="-2268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7" indent="-2268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74" indent="-2268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87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81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78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73" indent="-228200" algn="l" defTabSz="912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7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8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93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93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88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82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74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75" algn="l" defTabSz="912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37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8" r:id="rId1"/>
    <p:sldLayoutId id="2147485409" r:id="rId2"/>
    <p:sldLayoutId id="2147485410" r:id="rId3"/>
    <p:sldLayoutId id="2147485411" r:id="rId4"/>
    <p:sldLayoutId id="2147485412" r:id="rId5"/>
    <p:sldLayoutId id="2147485413" r:id="rId6"/>
    <p:sldLayoutId id="2147485414" r:id="rId7"/>
    <p:sldLayoutId id="2147485415" r:id="rId8"/>
    <p:sldLayoutId id="2147485416" r:id="rId9"/>
    <p:sldLayoutId id="2147485417" r:id="rId10"/>
    <p:sldLayoutId id="2147485418" r:id="rId11"/>
    <p:sldLayoutId id="214748541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55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1" r:id="rId1"/>
    <p:sldLayoutId id="2147485422" r:id="rId2"/>
    <p:sldLayoutId id="2147485423" r:id="rId3"/>
    <p:sldLayoutId id="2147485424" r:id="rId4"/>
    <p:sldLayoutId id="2147485425" r:id="rId5"/>
    <p:sldLayoutId id="2147485426" r:id="rId6"/>
    <p:sldLayoutId id="2147485427" r:id="rId7"/>
    <p:sldLayoutId id="2147485428" r:id="rId8"/>
    <p:sldLayoutId id="2147485429" r:id="rId9"/>
    <p:sldLayoutId id="2147485430" r:id="rId10"/>
    <p:sldLayoutId id="2147485431" r:id="rId11"/>
    <p:sldLayoutId id="214748543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31" tIns="45163" rIns="90331" bIns="451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166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</a:rPr>
              <a:pPr defTabSz="800166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5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  <p:sldLayoutId id="2147485445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6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3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0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67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767" indent="-33876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965" indent="-2822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189" indent="-225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861" indent="-225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2538" indent="-225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208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5887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757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230" indent="-225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0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3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99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5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2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27" algn="l" defTabSz="90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3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0" tIns="45462" rIns="90930" bIns="454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9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30" tIns="45462" rIns="90930" bIns="45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6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30" tIns="45462" rIns="90930" bIns="454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4049">
              <a:defRPr/>
            </a:pPr>
            <a:fld id="{F50B9060-0776-435D-81F3-53141F183A54}" type="slidenum">
              <a:rPr lang="ru-RU" altLang="ru-RU" smtClean="0">
                <a:ea typeface="+mn-ea"/>
                <a:cs typeface="Arial" pitchFamily="34" charset="0"/>
              </a:rPr>
              <a:pPr defTabSz="914049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88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70" r:id="rId4"/>
    <p:sldLayoutId id="2147485571" r:id="rId5"/>
    <p:sldLayoutId id="2147485572" r:id="rId6"/>
    <p:sldLayoutId id="2147485573" r:id="rId7"/>
    <p:sldLayoutId id="2147485574" r:id="rId8"/>
    <p:sldLayoutId id="2147485575" r:id="rId9"/>
    <p:sldLayoutId id="2147485576" r:id="rId10"/>
    <p:sldLayoutId id="2147485577" r:id="rId11"/>
    <p:sldLayoutId id="2147485578" r:id="rId12"/>
    <p:sldLayoutId id="2147485579" r:id="rId13"/>
    <p:sldLayoutId id="2147485580" r:id="rId1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82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64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445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927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5926" indent="-325926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5794" indent="-268406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5670" indent="-212262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6210" indent="-209521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3600" indent="-208153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1475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6284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11094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5905" indent="-227409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2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642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455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077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884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690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501" algn="l" defTabSz="909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4952" y="0"/>
            <a:ext cx="6262705" cy="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5" tIns="45480" rIns="90965" bIns="454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76" y="1249321"/>
            <a:ext cx="8110050" cy="4945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65" tIns="45480" rIns="90965" bIns="45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72" y="6588774"/>
            <a:ext cx="2133928" cy="4761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65" tIns="45480" rIns="90965" bIns="454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914400">
              <a:defRPr/>
            </a:pPr>
            <a:fld id="{8AA38FC3-0E15-48DD-8EF8-A17995A26E2C}" type="slidenum">
              <a:rPr lang="ru-RU" altLang="ru-RU">
                <a:ea typeface="+mn-ea"/>
                <a:cs typeface="Arial" pitchFamily="34" charset="0"/>
              </a:rPr>
              <a:pPr defTabSz="914400">
                <a:defRPr/>
              </a:pPr>
              <a:t>‹#›</a:t>
            </a:fld>
            <a:endParaRPr lang="ru-RU" altLang="ru-RU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95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3" r:id="rId1"/>
    <p:sldLayoutId id="2147485784" r:id="rId2"/>
    <p:sldLayoutId id="2147485785" r:id="rId3"/>
    <p:sldLayoutId id="2147485786" r:id="rId4"/>
    <p:sldLayoutId id="2147485787" r:id="rId5"/>
    <p:sldLayoutId id="2147485788" r:id="rId6"/>
    <p:sldLayoutId id="2147485789" r:id="rId7"/>
    <p:sldLayoutId id="2147485790" r:id="rId8"/>
    <p:sldLayoutId id="2147485791" r:id="rId9"/>
    <p:sldLayoutId id="2147485792" r:id="rId10"/>
    <p:sldLayoutId id="2147485793" r:id="rId11"/>
    <p:sldLayoutId id="2147485794" r:id="rId12"/>
    <p:sldLayoutId id="2147485795" r:id="rId13"/>
    <p:sldLayoutId id="2147485796" r:id="rId1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99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99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498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9972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26049" indent="-326049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26076" indent="-268510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26103" indent="-212343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76819" indent="-209603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34384" indent="-208233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2441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7426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12411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7397" indent="-227497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95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92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982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972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956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938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918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905" algn="l" defTabSz="90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3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 defTabSz="914400" eaLnBrk="1" hangingPunct="1">
              <a:defRPr/>
            </a:pPr>
            <a:fld id="{2600F31A-6EF7-4B2B-9BC9-A07F189F2500}" type="slidenum">
              <a:rPr lang="ru-RU">
                <a:solidFill>
                  <a:srgbClr val="FFFFFF"/>
                </a:solidFill>
              </a:rPr>
              <a:pPr defTabSz="914400" eaLnBrk="1" hangingPunct="1"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00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4" r:id="rId1"/>
    <p:sldLayoutId id="2147485825" r:id="rId2"/>
    <p:sldLayoutId id="2147485826" r:id="rId3"/>
    <p:sldLayoutId id="2147485827" r:id="rId4"/>
    <p:sldLayoutId id="2147485828" r:id="rId5"/>
    <p:sldLayoutId id="2147485829" r:id="rId6"/>
    <p:sldLayoutId id="2147485830" r:id="rId7"/>
    <p:sldLayoutId id="2147485831" r:id="rId8"/>
    <p:sldLayoutId id="2147485832" r:id="rId9"/>
    <p:sldLayoutId id="2147485833" r:id="rId10"/>
    <p:sldLayoutId id="2147485834" r:id="rId11"/>
    <p:sldLayoutId id="2147485835" r:id="rId12"/>
    <p:sldLayoutId id="2147485836" r:id="rId13"/>
  </p:sldLayoutIdLst>
  <p:transition/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663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326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989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652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474" indent="-342474" algn="l" rtl="0" eaLnBrk="1" fontAlgn="base" hangingPunct="1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025" indent="-285393" algn="l" rtl="0" eaLnBrk="1" fontAlgn="base" hangingPunct="1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1578" indent="-228315" algn="l" rtl="0" eaLnBrk="1" fontAlgn="base" hangingPunct="1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98207" indent="-228315" algn="l" rtl="0" eaLnBrk="1" fontAlgn="base" hangingPunct="1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4839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147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810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4731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136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5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8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4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99" tIns="45197" rIns="90399" bIns="451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90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905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7" rIns="90399" bIns="4519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905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905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31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0" r:id="rId1"/>
    <p:sldLayoutId id="2147485881" r:id="rId2"/>
    <p:sldLayoutId id="2147485882" r:id="rId3"/>
    <p:sldLayoutId id="2147485883" r:id="rId4"/>
    <p:sldLayoutId id="2147485884" r:id="rId5"/>
    <p:sldLayoutId id="2147485885" r:id="rId6"/>
    <p:sldLayoutId id="2147485886" r:id="rId7"/>
    <p:sldLayoutId id="2147485887" r:id="rId8"/>
    <p:sldLayoutId id="2147485888" r:id="rId9"/>
    <p:sldLayoutId id="2147485889" r:id="rId10"/>
    <p:sldLayoutId id="2147485890" r:id="rId11"/>
    <p:sldLayoutId id="2147485891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201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403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604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807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018" indent="-33901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514" indent="-28249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0028" indent="-2260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2036" indent="-2260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4049" indent="-226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6059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8074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096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2093" indent="-226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16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033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49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07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08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090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106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116" algn="l" defTabSz="90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0" tIns="45665" rIns="91330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67"/>
            <a:ext cx="2133600" cy="365125"/>
          </a:xfrm>
          <a:prstGeom prst="rect">
            <a:avLst/>
          </a:prstGeom>
        </p:spPr>
        <p:txBody>
          <a:bodyPr vert="horz" lIns="91330" tIns="45665" rIns="91330" bIns="456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6356367"/>
            <a:ext cx="2895600" cy="365125"/>
          </a:xfrm>
          <a:prstGeom prst="rect">
            <a:avLst/>
          </a:prstGeom>
        </p:spPr>
        <p:txBody>
          <a:bodyPr vert="horz" lIns="91330" tIns="45665" rIns="91330" bIns="456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330" tIns="45665" rIns="91330" bIns="456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fld id="{FDD60715-CEFD-40A9-B490-00F0E3781E8F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46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6057" r:id="rId2"/>
    <p:sldLayoutId id="2147486058" r:id="rId3"/>
    <p:sldLayoutId id="2147486059" r:id="rId4"/>
    <p:sldLayoutId id="2147486060" r:id="rId5"/>
    <p:sldLayoutId id="2147486061" r:id="rId6"/>
    <p:sldLayoutId id="2147486062" r:id="rId7"/>
    <p:sldLayoutId id="2147486063" r:id="rId8"/>
    <p:sldLayoutId id="2147486064" r:id="rId9"/>
    <p:sldLayoutId id="2147486065" r:id="rId10"/>
    <p:sldLayoutId id="21474860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2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9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5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83" indent="-3424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47" indent="-2854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10" indent="-2283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53" indent="-2283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97" indent="-2283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43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82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28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70" indent="-228322" algn="l" defTabSz="913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5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4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77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18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61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06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4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0" rIns="90364" bIns="451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Arial" charset="0"/>
              </a:defRPr>
            </a:lvl1pPr>
          </a:lstStyle>
          <a:p>
            <a:pPr defTabSz="800450" eaLnBrk="1" hangingPunct="1">
              <a:defRPr/>
            </a:pPr>
            <a:fld id="{BFA588C9-873B-487C-B46E-F12BFC311146}" type="slidenum">
              <a:rPr lang="ru-RU" smtClean="0">
                <a:solidFill>
                  <a:srgbClr val="000000"/>
                </a:solidFill>
                <a:latin typeface="Verdana" pitchFamily="34" charset="0"/>
                <a:ea typeface="+mn-ea"/>
              </a:rPr>
              <a:pPr defTabSz="800450"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22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8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36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55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7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885" indent="-3388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223" indent="-2823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586" indent="-2259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1416" indent="-2259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253" indent="-22592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089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692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8765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0587" indent="-22592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3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7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1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58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99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33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867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06" algn="l" defTabSz="9036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0" y="6477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48600" cy="3619500"/>
          </a:xfrm>
          <a:prstGeom prst="rect">
            <a:avLst/>
          </a:prstGeom>
        </p:spPr>
        <p:txBody>
          <a:bodyPr vert="horz" lIns="0" tIns="9359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700" y="5843588"/>
            <a:ext cx="2895600" cy="3667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457153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rgbClr val="FF4E39"/>
                </a:solidFill>
                <a:latin typeface="Arial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700" y="5843588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5613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0677AF42-E31A-4AAE-BD78-9FC9E4212A32}" type="slidenum">
              <a:rPr 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ru-RU" smtClean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113" y="322263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4571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4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093" r:id="rId7"/>
    <p:sldLayoutId id="2147486094" r:id="rId8"/>
  </p:sldLayoutIdLst>
  <p:transition/>
  <p:hf hdr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340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0" y="6477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48600" cy="3619500"/>
          </a:xfrm>
          <a:prstGeom prst="rect">
            <a:avLst/>
          </a:prstGeom>
        </p:spPr>
        <p:txBody>
          <a:bodyPr vert="horz" lIns="0" tIns="9359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700" y="5843588"/>
            <a:ext cx="2895600" cy="3667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457153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rgbClr val="FF4E39"/>
                </a:solidFill>
                <a:latin typeface="Arial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pl-PL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700" y="5843588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5613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4C3E1988-B17A-45E4-97AC-8C9D34731378}" type="slidenum">
              <a:rPr 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ru-RU" smtClean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113" y="322263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4571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rgbClr val="FF4E3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49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6" r:id="rId1"/>
    <p:sldLayoutId id="2147486207" r:id="rId2"/>
    <p:sldLayoutId id="2147486208" r:id="rId3"/>
    <p:sldLayoutId id="2147486209" r:id="rId4"/>
    <p:sldLayoutId id="2147486210" r:id="rId5"/>
    <p:sldLayoutId id="2147486211" r:id="rId6"/>
    <p:sldLayoutId id="2147486212" r:id="rId7"/>
    <p:sldLayoutId id="2147486213" r:id="rId8"/>
  </p:sldLayoutIdLst>
  <p:transition/>
  <p:hf hdr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340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3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0" tIns="45663" rIns="91320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3" rIns="91320" bIns="45663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 defTabSz="914400" eaLnBrk="1" hangingPunct="1">
              <a:defRPr/>
            </a:pPr>
            <a:fld id="{2600F31A-6EF7-4B2B-9BC9-A07F189F2500}" type="slidenum">
              <a:rPr lang="ru-RU">
                <a:solidFill>
                  <a:srgbClr val="FFFFFF"/>
                </a:solidFill>
              </a:rPr>
              <a:pPr defTabSz="914400" eaLnBrk="1" hangingPunct="1"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34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2" r:id="rId1"/>
    <p:sldLayoutId id="2147486403" r:id="rId2"/>
    <p:sldLayoutId id="2147486404" r:id="rId3"/>
    <p:sldLayoutId id="2147486405" r:id="rId4"/>
    <p:sldLayoutId id="2147486406" r:id="rId5"/>
    <p:sldLayoutId id="2147486407" r:id="rId6"/>
    <p:sldLayoutId id="2147486408" r:id="rId7"/>
    <p:sldLayoutId id="2147486409" r:id="rId8"/>
    <p:sldLayoutId id="2147486410" r:id="rId9"/>
    <p:sldLayoutId id="2147486411" r:id="rId10"/>
    <p:sldLayoutId id="2147486412" r:id="rId11"/>
    <p:sldLayoutId id="2147486413" r:id="rId12"/>
    <p:sldLayoutId id="2147486414" r:id="rId13"/>
  </p:sldLayoutIdLst>
  <p:transition/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663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326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989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6525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474" indent="-342474" algn="l" rtl="0" eaLnBrk="1" fontAlgn="base" hangingPunct="1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025" indent="-285393" algn="l" rtl="0" eaLnBrk="1" fontAlgn="base" hangingPunct="1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1578" indent="-228315" algn="l" rtl="0" eaLnBrk="1" fontAlgn="base" hangingPunct="1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98207" indent="-228315" algn="l" rtl="0" eaLnBrk="1" fontAlgn="base" hangingPunct="1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4839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147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810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4731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1360" indent="-22831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5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84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4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EDD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fld id="{4FC9C693-39BE-4572-A1FE-FA253048B29E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3" r:id="rId1"/>
    <p:sldLayoutId id="2147486594" r:id="rId2"/>
    <p:sldLayoutId id="2147486595" r:id="rId3"/>
    <p:sldLayoutId id="2147486596" r:id="rId4"/>
    <p:sldLayoutId id="2147486597" r:id="rId5"/>
    <p:sldLayoutId id="2147486598" r:id="rId6"/>
    <p:sldLayoutId id="2147486599" r:id="rId7"/>
    <p:sldLayoutId id="2147486600" r:id="rId8"/>
    <p:sldLayoutId id="2147486601" r:id="rId9"/>
    <p:sldLayoutId id="2147486602" r:id="rId10"/>
    <p:sldLayoutId id="2147486603" r:id="rId11"/>
    <p:sldLayoutId id="214748660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EDD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>
              <a:defRPr/>
            </a:pPr>
            <a:fld id="{4FC9C693-39BE-4572-A1FE-FA253048B29E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08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06" r:id="rId1"/>
    <p:sldLayoutId id="2147486607" r:id="rId2"/>
    <p:sldLayoutId id="2147486608" r:id="rId3"/>
    <p:sldLayoutId id="2147486609" r:id="rId4"/>
    <p:sldLayoutId id="2147486610" r:id="rId5"/>
    <p:sldLayoutId id="2147486611" r:id="rId6"/>
    <p:sldLayoutId id="2147486612" r:id="rId7"/>
    <p:sldLayoutId id="2147486613" r:id="rId8"/>
    <p:sldLayoutId id="2147486614" r:id="rId9"/>
    <p:sldLayoutId id="2147486615" r:id="rId10"/>
    <p:sldLayoutId id="21474866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2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6" y="20857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3105" y="1055080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3033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1" y="274639"/>
            <a:ext cx="7499350" cy="1143000"/>
          </a:xfrm>
          <a:prstGeom prst="rect">
            <a:avLst/>
          </a:prstGeom>
        </p:spPr>
        <p:txBody>
          <a:bodyPr lIns="90415" tIns="45205" rIns="90415" bIns="45205"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1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5" tIns="45205" rIns="90415" bIns="45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0415" tIns="45205" rIns="90415" bIns="45205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Arial" charset="0"/>
              </a:defRPr>
            </a:lvl1pPr>
            <a:extLst/>
          </a:lstStyle>
          <a:p>
            <a:pPr defTabSz="800905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5" y="6305550"/>
            <a:ext cx="2895600" cy="476250"/>
          </a:xfrm>
          <a:prstGeom prst="rect">
            <a:avLst/>
          </a:prstGeom>
        </p:spPr>
        <p:txBody>
          <a:bodyPr lIns="90415" tIns="45205" rIns="90415" bIns="45205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 defTabSz="800905"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6" y="6305550"/>
            <a:ext cx="457200" cy="476250"/>
          </a:xfrm>
          <a:prstGeom prst="rect">
            <a:avLst/>
          </a:prstGeom>
        </p:spPr>
        <p:txBody>
          <a:bodyPr lIns="90415" tIns="45205" rIns="90415" bIns="45205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 defTabSz="800905">
              <a:defRPr/>
            </a:pPr>
            <a:fld id="{E0B23394-E376-4CEF-8FA6-E7EA956A08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Verdana" pitchFamily="34" charset="0"/>
              </a:rPr>
              <a:pPr defTabSz="800905">
                <a:defRPr/>
              </a:pPr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  <a:latin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63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415" tIns="45205" rIns="90415" bIns="45205" anchor="ctr"/>
          <a:lstStyle>
            <a:extLst/>
          </a:lstStyle>
          <a:p>
            <a:pPr algn="ctr" defTabSz="800905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69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8" r:id="rId1"/>
    <p:sldLayoutId id="2147486619" r:id="rId2"/>
    <p:sldLayoutId id="2147486620" r:id="rId3"/>
    <p:sldLayoutId id="2147486621" r:id="rId4"/>
    <p:sldLayoutId id="2147486622" r:id="rId5"/>
    <p:sldLayoutId id="2147486623" r:id="rId6"/>
    <p:sldLayoutId id="2147486624" r:id="rId7"/>
    <p:sldLayoutId id="2147486625" r:id="rId8"/>
    <p:sldLayoutId id="2147486626" r:id="rId9"/>
    <p:sldLayoutId id="2147486627" r:id="rId10"/>
    <p:sldLayoutId id="2147486628" r:id="rId11"/>
    <p:sldLayoutId id="2147486629" r:id="rId12"/>
    <p:sldLayoutId id="2147486630" r:id="rId13"/>
    <p:sldLayoutId id="2147486631" r:id="rId14"/>
    <p:sldLayoutId id="2147486632" r:id="rId15"/>
    <p:sldLayoutId id="2147486633" r:id="rId16"/>
    <p:sldLayoutId id="2147486634" r:id="rId17"/>
    <p:sldLayoutId id="2147486635" r:id="rId18"/>
    <p:sldLayoutId id="2147486636" r:id="rId19"/>
    <p:sldLayoutId id="2147486637" r:id="rId20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2096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04193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56288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0839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1036" indent="-279391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2623" indent="-23392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75920" indent="-22604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4706" indent="-171122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82504" indent="-18054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1869" indent="-180854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699863" indent="-18085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898791" indent="-18085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06785" indent="-18085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20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4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56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08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604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125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64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167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9B8389D-470E-48B4-9986-0A41F6431CC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07.08.2024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52068ED-36CC-4D7C-8BA8-72D5F4EF66E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58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39" r:id="rId1"/>
    <p:sldLayoutId id="2147486640" r:id="rId2"/>
    <p:sldLayoutId id="2147486641" r:id="rId3"/>
    <p:sldLayoutId id="2147486642" r:id="rId4"/>
    <p:sldLayoutId id="2147486643" r:id="rId5"/>
    <p:sldLayoutId id="2147486644" r:id="rId6"/>
    <p:sldLayoutId id="2147486645" r:id="rId7"/>
    <p:sldLayoutId id="2147486646" r:id="rId8"/>
    <p:sldLayoutId id="2147486647" r:id="rId9"/>
    <p:sldLayoutId id="2147486648" r:id="rId10"/>
    <p:sldLayoutId id="21474866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48451"/>
            <a:ext cx="5810251" cy="1666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Текст заголовка</a:t>
            </a:r>
          </a:p>
        </p:txBody>
      </p:sp>
      <p:sp>
        <p:nvSpPr>
          <p:cNvPr id="3" name="Прямоугольник"/>
          <p:cNvSpPr/>
          <p:nvPr/>
        </p:nvSpPr>
        <p:spPr>
          <a:xfrm>
            <a:off x="-1" y="5761243"/>
            <a:ext cx="9144001" cy="239508"/>
          </a:xfrm>
          <a:prstGeom prst="rect">
            <a:avLst/>
          </a:prstGeom>
          <a:solidFill>
            <a:srgbClr val="08A998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575" y="1075535"/>
            <a:ext cx="153888" cy="166584"/>
          </a:xfrm>
          <a:prstGeom prst="rect">
            <a:avLst/>
          </a:prstGeom>
          <a:ln w="3175">
            <a:miter lim="400000"/>
          </a:ln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pPr algn="ctr" defTabSz="410751" eaLnBrk="1" fontAlgn="auto">
              <a:spcAft>
                <a:spcPts val="0"/>
              </a:spcAft>
            </a:pPr>
            <a:fld id="{86CB4B4D-7CA3-9044-876B-883B54F8677D}" type="slidenum">
              <a:rPr lang="ru-RU" kern="0" smtClean="0">
                <a:solidFill>
                  <a:srgbClr val="233951"/>
                </a:solidFill>
                <a:latin typeface="Avenir Next Regular"/>
                <a:sym typeface="Avenir Next Regular"/>
              </a:rPr>
              <a:pPr algn="ctr" defTabSz="410751" eaLnBrk="1" fontAlgn="auto">
                <a:spcAft>
                  <a:spcPts val="0"/>
                </a:spcAft>
              </a:pPr>
              <a:t>‹#›</a:t>
            </a:fld>
            <a:endParaRPr lang="ru-RU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66875" y="4048947"/>
            <a:ext cx="5810251" cy="5000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231183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51" r:id="rId1"/>
    <p:sldLayoutId id="2147486652" r:id="rId2"/>
    <p:sldLayoutId id="2147486653" r:id="rId3"/>
    <p:sldLayoutId id="2147486654" r:id="rId4"/>
    <p:sldLayoutId id="2147486655" r:id="rId5"/>
    <p:sldLayoutId id="2147486656" r:id="rId6"/>
    <p:sldLayoutId id="2147486657" r:id="rId7"/>
    <p:sldLayoutId id="2147486658" r:id="rId8"/>
    <p:sldLayoutId id="2147486659" r:id="rId9"/>
    <p:sldLayoutId id="2147486660" r:id="rId10"/>
    <p:sldLayoutId id="2147486661" r:id="rId11"/>
    <p:sldLayoutId id="2147486662" r:id="rId12"/>
    <p:sldLayoutId id="2147486663" r:id="rId13"/>
    <p:sldLayoutId id="2147486664" r:id="rId14"/>
    <p:sldLayoutId id="2147486665" r:id="rId15"/>
    <p:sldLayoutId id="2147486666" r:id="rId16"/>
    <p:sldLayoutId id="2147486667" r:id="rId17"/>
    <p:sldLayoutId id="2147486668" r:id="rId18"/>
    <p:sldLayoutId id="2147486669" r:id="rId19"/>
    <p:sldLayoutId id="2147486670" r:id="rId20"/>
    <p:sldLayoutId id="2147486671" r:id="rId21"/>
    <p:sldLayoutId id="2147486672" r:id="rId22"/>
    <p:sldLayoutId id="2147486673" r:id="rId23"/>
    <p:sldLayoutId id="2147486674" r:id="rId24"/>
    <p:sldLayoutId id="2147486675" r:id="rId25"/>
    <p:sldLayoutId id="2147486676" r:id="rId26"/>
    <p:sldLayoutId id="2147486677" r:id="rId27"/>
    <p:sldLayoutId id="2147486678" r:id="rId28"/>
    <p:sldLayoutId id="2147486679" r:id="rId29"/>
    <p:sldLayoutId id="2147486680" r:id="rId30"/>
    <p:sldLayoutId id="2147486681" r:id="rId31"/>
    <p:sldLayoutId id="2147486682" r:id="rId32"/>
  </p:sldLayoutIdLst>
  <p:transition spd="med"/>
  <p:txStyles>
    <p:titleStyle>
      <a:lvl1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66875" y="2048451"/>
            <a:ext cx="5810251" cy="1666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Текст заголовка</a:t>
            </a:r>
          </a:p>
        </p:txBody>
      </p:sp>
      <p:sp>
        <p:nvSpPr>
          <p:cNvPr id="3" name="Прямоугольник"/>
          <p:cNvSpPr/>
          <p:nvPr/>
        </p:nvSpPr>
        <p:spPr>
          <a:xfrm>
            <a:off x="-1" y="5761243"/>
            <a:ext cx="9144001" cy="239508"/>
          </a:xfrm>
          <a:prstGeom prst="rect">
            <a:avLst/>
          </a:prstGeom>
          <a:solidFill>
            <a:srgbClr val="08A998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73575" y="1075535"/>
            <a:ext cx="153888" cy="166584"/>
          </a:xfrm>
          <a:prstGeom prst="rect">
            <a:avLst/>
          </a:prstGeom>
          <a:ln w="3175">
            <a:miter lim="400000"/>
          </a:ln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984"/>
            </a:lvl1pPr>
          </a:lstStyle>
          <a:p>
            <a:pPr algn="ctr" defTabSz="410751" eaLnBrk="1" fontAlgn="auto">
              <a:spcAft>
                <a:spcPts val="0"/>
              </a:spcAft>
            </a:pPr>
            <a:fld id="{86CB4B4D-7CA3-9044-876B-883B54F8677D}" type="slidenum">
              <a:rPr lang="ru-RU" kern="0" smtClean="0">
                <a:solidFill>
                  <a:srgbClr val="233951"/>
                </a:solidFill>
                <a:latin typeface="Avenir Next Regular"/>
                <a:sym typeface="Avenir Next Regular"/>
              </a:rPr>
              <a:pPr algn="ctr" defTabSz="410751" eaLnBrk="1" fontAlgn="auto">
                <a:spcAft>
                  <a:spcPts val="0"/>
                </a:spcAft>
              </a:pPr>
              <a:t>‹#›</a:t>
            </a:fld>
            <a:endParaRPr lang="ru-RU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66875" y="4048947"/>
            <a:ext cx="5810251" cy="5000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275408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84" r:id="rId1"/>
    <p:sldLayoutId id="2147486685" r:id="rId2"/>
    <p:sldLayoutId id="2147486686" r:id="rId3"/>
    <p:sldLayoutId id="2147486687" r:id="rId4"/>
    <p:sldLayoutId id="2147486688" r:id="rId5"/>
    <p:sldLayoutId id="2147486689" r:id="rId6"/>
    <p:sldLayoutId id="2147486690" r:id="rId7"/>
    <p:sldLayoutId id="2147486691" r:id="rId8"/>
    <p:sldLayoutId id="2147486692" r:id="rId9"/>
    <p:sldLayoutId id="2147486693" r:id="rId10"/>
    <p:sldLayoutId id="2147486694" r:id="rId11"/>
    <p:sldLayoutId id="2147486695" r:id="rId12"/>
    <p:sldLayoutId id="2147486696" r:id="rId13"/>
    <p:sldLayoutId id="2147486697" r:id="rId14"/>
    <p:sldLayoutId id="2147486698" r:id="rId15"/>
    <p:sldLayoutId id="2147486699" r:id="rId16"/>
    <p:sldLayoutId id="2147486700" r:id="rId17"/>
    <p:sldLayoutId id="2147486701" r:id="rId18"/>
    <p:sldLayoutId id="2147486702" r:id="rId19"/>
    <p:sldLayoutId id="2147486703" r:id="rId20"/>
    <p:sldLayoutId id="2147486704" r:id="rId21"/>
    <p:sldLayoutId id="2147486705" r:id="rId22"/>
    <p:sldLayoutId id="2147486706" r:id="rId23"/>
    <p:sldLayoutId id="2147486707" r:id="rId24"/>
    <p:sldLayoutId id="2147486708" r:id="rId25"/>
    <p:sldLayoutId id="2147486709" r:id="rId26"/>
    <p:sldLayoutId id="2147486710" r:id="rId27"/>
    <p:sldLayoutId id="2147486711" r:id="rId28"/>
    <p:sldLayoutId id="2147486712" r:id="rId29"/>
    <p:sldLayoutId id="2147486713" r:id="rId30"/>
    <p:sldLayoutId id="2147486714" r:id="rId31"/>
    <p:sldLayoutId id="2147486715" r:id="rId32"/>
  </p:sldLayoutIdLst>
  <p:transition spd="med"/>
  <p:txStyles>
    <p:titleStyle>
      <a:lvl1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0" algn="ctr" defTabSz="41075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69" b="0" i="0" u="none" strike="noStrike" cap="all" spc="0" baseline="0">
          <a:solidFill>
            <a:srgbClr val="08A998"/>
          </a:soli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0" marR="0" indent="0" algn="ctr" defTabSz="410751" rtl="0" latinLnBrk="0">
        <a:lnSpc>
          <a:spcPct val="120000"/>
        </a:lnSpc>
        <a:spcBef>
          <a:spcPts val="703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solidFill>
            <a:srgbClr val="23395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410751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8"/>
            <a:ext cx="7848000" cy="3617999"/>
          </a:xfrm>
          <a:prstGeom prst="rect">
            <a:avLst/>
          </a:prstGeom>
        </p:spPr>
        <p:txBody>
          <a:bodyPr vert="horz" lIns="0" tIns="93453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3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4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491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49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491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47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491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9" indent="-342369" algn="l" defTabSz="456491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1796" indent="-285306" algn="l" defTabSz="456491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223" indent="-228247" algn="l" defTabSz="456491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7714" indent="-228247" algn="l" defTabSz="456491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204" indent="-228247" algn="l" defTabSz="456491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0699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81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71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60" indent="-228247" algn="l" defTabSz="4564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1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86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76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65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54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5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28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19" algn="l" defTabSz="456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95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33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4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4" y="1944004"/>
            <a:ext cx="7848000" cy="3617999"/>
          </a:xfrm>
          <a:prstGeom prst="rect">
            <a:avLst/>
          </a:prstGeom>
        </p:spPr>
        <p:txBody>
          <a:bodyPr vert="horz" lIns="0" tIns="93486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3" y="5844901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mtClean="0">
                <a:solidFill>
                  <a:srgbClr val="FF4E39"/>
                </a:solidFill>
                <a:latin typeface="Arial"/>
                <a:ea typeface="+mn-ea"/>
                <a:cs typeface="Arial" charset="0"/>
              </a:rPr>
              <a:t>www.сайт.ru</a:t>
            </a:r>
            <a:endParaRPr lang="ru-RU" dirty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1" y="584401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fld id="{90A8CD38-519D-BA4E-A1CD-80F900F18B87}" type="slidenum">
              <a:rPr lang="en-US" smtClean="0">
                <a:latin typeface="Arial"/>
                <a:ea typeface="+mn-ea"/>
                <a:cs typeface="Arial" charset="0"/>
              </a:rPr>
              <a:pPr defTabSz="4566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865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defTabSz="45665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cap="all" dirty="0" smtClean="0">
              <a:solidFill>
                <a:srgbClr val="FF4E39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29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l" defTabSz="456654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1" indent="-342491" algn="l" defTabSz="456654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060" indent="-285406" algn="l" defTabSz="456654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627" indent="-228327" algn="l" defTabSz="456654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598278" indent="-228327" algn="l" defTabSz="456654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4930" indent="-228327" algn="l" defTabSz="456654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1581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27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7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28" indent="-228327" algn="l" defTabSz="4566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8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3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02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5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06" algn="l" defTabSz="4566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4" y="1"/>
            <a:ext cx="6262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3" tIns="45459" rIns="90923" bIns="454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6" y="1249363"/>
            <a:ext cx="81089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81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3" tIns="45459" rIns="90923" bIns="454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defTabSz="913402">
              <a:defRPr/>
            </a:pPr>
            <a:fld id="{67D0D2FF-8014-4AC1-A889-8A87AC6A55AF}" type="slidenum">
              <a:rPr lang="ru-RU" altLang="ru-RU" smtClean="0">
                <a:solidFill>
                  <a:prstClr val="white"/>
                </a:solidFill>
                <a:ea typeface="+mn-ea"/>
                <a:cs typeface="Arial" charset="0"/>
              </a:rPr>
              <a:pPr defTabSz="913402">
                <a:defRPr/>
              </a:pPr>
              <a:t>‹#›</a:t>
            </a:fld>
            <a:endParaRPr lang="ru-RU" altLang="ru-RU">
              <a:solidFill>
                <a:prstClr val="white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01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464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09299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63943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18586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37767" indent="-337767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35791" indent="-280676" algn="l" rtl="0" eaLnBrk="0" fontAlgn="base" hangingPunct="0">
        <a:spcBef>
          <a:spcPct val="6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33817" indent="-223590" algn="l" rtl="0" eaLnBrk="0" fontAlgn="base" hangingPunct="0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87342" indent="-223590" algn="l" rtl="0" eaLnBrk="0" fontAlgn="base" hangingPunct="0">
        <a:spcBef>
          <a:spcPct val="6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44042" indent="-223590" algn="l" rtl="0" eaLnBrk="0" fontAlgn="base" hangingPunct="0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00530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55169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0980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64447" indent="-227325" algn="l" rtl="0" eaLnBrk="1" fontAlgn="base" hangingPunct="1"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99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43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8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224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56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88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31" algn="l" defTabSz="909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30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3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84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7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99" tIns="45197" rIns="90399" bIns="45197" anchor="ctr"/>
          <a:lstStyle/>
          <a:p>
            <a:pPr algn="ctr" defTabSz="913593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57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1139538"/>
            <a:ext cx="8576632" cy="4505899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ДЕКЛАРАЦИОННАЯ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КАМПАНИЯ </a:t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2021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335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944"/>
            <a:ext cx="9144000" cy="193810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3000"/>
              </a:lnSpc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Замещение конкретной должности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                             на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отчетную дату как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ОСНОВАНИЕ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для представления сведений</a:t>
            </a:r>
            <a:endParaRPr lang="ru-RU" sz="30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9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5253" y="1872867"/>
            <a:ext cx="8808752" cy="2842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Служащий (работник), должен представить сведения, если по состоянию на 31 декабря отчетного года:</a:t>
            </a:r>
          </a:p>
          <a:p>
            <a:pPr algn="just" defTabSz="914400" eaLnBrk="1" fontAlgn="auto" hangingPunct="1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замещаемая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 на указанную дату должность была включена в соответствующий перечень должностей,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а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 служащий (работник) замещал указанную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должность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5253" y="4792337"/>
            <a:ext cx="8892875" cy="1961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Таким образом, в случае, если замещаемая служащим (работником) должность </a:t>
            </a:r>
            <a:r>
              <a:rPr lang="ru-RU" sz="2400" b="1" dirty="0"/>
              <a:t>включена</a:t>
            </a:r>
            <a:r>
              <a:rPr lang="ru-RU" sz="2000" dirty="0"/>
              <a:t> в перечень должностей, замещение которых связано </a:t>
            </a:r>
            <a:r>
              <a:rPr lang="ru-RU" sz="2000" dirty="0" smtClean="0"/>
              <a:t>                 с </a:t>
            </a:r>
            <a:r>
              <a:rPr lang="ru-RU" sz="2000" dirty="0"/>
              <a:t>коррупционными </a:t>
            </a:r>
            <a:r>
              <a:rPr lang="ru-RU" sz="2000" dirty="0" smtClean="0"/>
              <a:t>рисками, </a:t>
            </a:r>
            <a:r>
              <a:rPr lang="ru-RU" sz="2400" b="1" dirty="0" smtClean="0"/>
              <a:t>в </a:t>
            </a:r>
            <a:r>
              <a:rPr lang="ru-RU" sz="2400" b="1" dirty="0"/>
              <a:t>период декларационной кампании</a:t>
            </a:r>
            <a:r>
              <a:rPr lang="ru-RU" sz="2000" dirty="0"/>
              <a:t>, </a:t>
            </a:r>
            <a:r>
              <a:rPr lang="ru-RU" sz="2000" dirty="0" smtClean="0"/>
              <a:t> то </a:t>
            </a:r>
            <a:r>
              <a:rPr lang="ru-RU" sz="2000" dirty="0"/>
              <a:t>обозначенная корректировка </a:t>
            </a:r>
            <a:r>
              <a:rPr lang="ru-RU" sz="2400" b="1" dirty="0"/>
              <a:t>не приводит к возникновению </a:t>
            </a:r>
            <a:r>
              <a:rPr lang="ru-RU" sz="2400" b="1" dirty="0" smtClean="0"/>
              <a:t>                     </a:t>
            </a:r>
            <a:r>
              <a:rPr lang="ru-RU" sz="2000" dirty="0" smtClean="0"/>
              <a:t>у </a:t>
            </a:r>
            <a:r>
              <a:rPr lang="ru-RU" sz="2000" dirty="0"/>
              <a:t>служащего (работника) </a:t>
            </a:r>
            <a:r>
              <a:rPr lang="ru-RU" sz="2400" b="1" dirty="0"/>
              <a:t>обязанности представить сведения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79491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53" y="44302"/>
            <a:ext cx="9144000" cy="193810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3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ПРОТОКОЛ № 1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заседания комиссии по координации работы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по противодействию коррупции в Воронежской области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 17 МАРТА 2021 года </a:t>
            </a:r>
            <a:endParaRPr lang="ru-RU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7624" y="3158520"/>
            <a:ext cx="8808752" cy="355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Руководителям исполнительных органов государственной власти Воронежской области обеспечить своевременную актуализацию перечня должностей гражданской службы исполнительного органа государственной власти, замещение которых связано с коррупционными рисками, при внесении изменений в штатное расписание.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059902" y="1920122"/>
            <a:ext cx="3187700" cy="114057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поручено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96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135" y="1707614"/>
            <a:ext cx="8969993" cy="4907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ПРЕДСТАВЛЕНИЯ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ДОХОДАХ, РАСХОДАХ,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ОБ ИМУЩЕСТВЕ 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ОБЯЗАТЕЛЬСТВАХ ИМУЩЕСТВЕННОГО ХАРАКТЕРА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ЗАПОЛНЕНИЯ СООТВЕТСТВУЮЩЕЙ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СПРАВКИ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(за отчетный 2020 год)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105" y="355314"/>
            <a:ext cx="785502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fontAlgn="auto" hangingPunct="1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МИНТРУДА РОССИИ </a:t>
            </a:r>
          </a:p>
          <a:p>
            <a:pPr lvl="0" algn="ctr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декабря 2020 г. № 18-2/10/В-12837</a:t>
            </a:r>
          </a:p>
        </p:txBody>
      </p:sp>
    </p:spTree>
    <p:extLst>
      <p:ext uri="{BB962C8B-B14F-4D97-AF65-F5344CB8AC3E}">
        <p14:creationId xmlns:p14="http://schemas.microsoft.com/office/powerpoint/2010/main" xmlns="" val="64050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135" y="1883884"/>
            <a:ext cx="8969993" cy="48474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lnSpc>
                <a:spcPct val="107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Пункт 2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раздела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eaLnBrk="1" fontAlgn="auto" hangingPunct="1">
              <a:lnSpc>
                <a:spcPct val="107000"/>
              </a:lnSpc>
              <a:spcAft>
                <a:spcPts val="1200"/>
              </a:spcAft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едеральным </a:t>
            </a: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государственным органам, органам государственной власти субъектов Российской Федерации, органам местного самоуправления, государственным корпорациям (компаниям), фондам и иным организациям, созданным Российской Федерацией на основании законов, а также организациям, созданным для выполнения задач, поставленных перед федеральными государственными органами, поручено при реализации требований законодательства о противодействии коррупции руководствоваться издаваемыми Минтрудом России методическими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рекомендациями.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35" y="55944"/>
            <a:ext cx="8879595" cy="184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fontAlgn="auto" hangingPunct="1">
              <a:lnSpc>
                <a:spcPct val="103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</a:t>
            </a:r>
          </a:p>
          <a:p>
            <a:pPr lvl="0" algn="ctr" defTabSz="914400" eaLnBrk="1" fontAlgn="auto" hangingPunct="1">
              <a:lnSpc>
                <a:spcPct val="103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заседания президиума Совета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Президенте Российской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по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противодействию коррупции от 24 апреля 2015 г. № 47 </a:t>
            </a:r>
          </a:p>
        </p:txBody>
      </p:sp>
    </p:spTree>
    <p:extLst>
      <p:ext uri="{BB962C8B-B14F-4D97-AF65-F5344CB8AC3E}">
        <p14:creationId xmlns:p14="http://schemas.microsoft.com/office/powerpoint/2010/main" xmlns="" val="69792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512" y="351832"/>
            <a:ext cx="8958976" cy="32508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Указание Банка России от 15 апреля 2020 г. № 5440-У </a:t>
            </a:r>
            <a:b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порядке предоставления кредитными организациями                    и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некредитными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финансовыми организациями гражданам сведений о наличии счетов и иной информации, необходимой для представления гражданами сведений                   о доходах, расходах, об имуществе и обязательствах имущественного характера, о единой форме предоставления сведений и порядке ее заполнения»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57017" y="3626259"/>
            <a:ext cx="629966" cy="528809"/>
            <a:chOff x="4088581" y="1927953"/>
            <a:chExt cx="629966" cy="630528"/>
          </a:xfrm>
          <a:solidFill>
            <a:schemeClr val="tx2">
              <a:lumMod val="75000"/>
            </a:schemeClr>
          </a:solidFill>
        </p:grpSpPr>
        <p:sp>
          <p:nvSpPr>
            <p:cNvPr id="9" name="Стрелка вправо 8"/>
            <p:cNvSpPr/>
            <p:nvPr/>
          </p:nvSpPr>
          <p:spPr>
            <a:xfrm rot="5400000">
              <a:off x="4088300" y="1928234"/>
              <a:ext cx="630528" cy="6299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4214574" y="1927953"/>
              <a:ext cx="377980" cy="4415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92512" y="4178669"/>
            <a:ext cx="8958976" cy="2266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для получения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достоверных сведений о дате открытия счета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                  в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банке (иной кредитной организации), виде и валюте такого счета, остатке на счете на отчетную дату и сумме поступивших на счет денежных средств следует обращаться в банк или соответствующую кредитную организацию</a:t>
            </a:r>
          </a:p>
        </p:txBody>
      </p:sp>
    </p:spTree>
    <p:extLst>
      <p:ext uri="{BB962C8B-B14F-4D97-AF65-F5344CB8AC3E}">
        <p14:creationId xmlns:p14="http://schemas.microsoft.com/office/powerpoint/2010/main" xmlns="" val="163052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512" y="351833"/>
            <a:ext cx="8958976" cy="7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Указание Банка России от 15 апреля 2020 г. № 5440-У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63657" y="1160948"/>
            <a:ext cx="629966" cy="528809"/>
            <a:chOff x="4088581" y="1927953"/>
            <a:chExt cx="629966" cy="630528"/>
          </a:xfrm>
          <a:solidFill>
            <a:schemeClr val="tx2">
              <a:lumMod val="75000"/>
            </a:schemeClr>
          </a:solidFill>
        </p:grpSpPr>
        <p:sp>
          <p:nvSpPr>
            <p:cNvPr id="9" name="Стрелка вправо 8"/>
            <p:cNvSpPr/>
            <p:nvPr/>
          </p:nvSpPr>
          <p:spPr>
            <a:xfrm rot="5400000">
              <a:off x="4088300" y="1928234"/>
              <a:ext cx="630528" cy="6299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4214574" y="1927953"/>
              <a:ext cx="377980" cy="4415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92512" y="4011702"/>
            <a:ext cx="8958976" cy="12889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допускает возможность получения единой формы не только лицом, с которым заключен соответствующий договор (договоры), но и его представителем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512" y="1689758"/>
            <a:ext cx="8958976" cy="16173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                  и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обязательствах имущественного характера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152" y="5385412"/>
            <a:ext cx="8958976" cy="12889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предусматривается возможность получения единой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формы с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использованием средств дистанционного обслуживания клиента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071127" y="3433910"/>
            <a:ext cx="3015026" cy="73046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к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роме того,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181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95759" y="594911"/>
            <a:ext cx="8174516" cy="602731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СВЕДЕНИЯ </a:t>
            </a:r>
            <a:b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ДОЛЖНЫ БЫТЬ ОПУБЛИКОВАНЫ </a:t>
            </a:r>
            <a:b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 25 МАЯ</a:t>
            </a:r>
            <a:b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 года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Предупреждение, Щит, Риск, Внимание, Дорожный Зна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687" y="730270"/>
            <a:ext cx="1428444" cy="12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784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1139538"/>
            <a:ext cx="8576632" cy="4505899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АНТИКОРРУПЦИОННЫЕ СТАНДАРТЫ</a:t>
            </a:r>
          </a:p>
        </p:txBody>
      </p:sp>
    </p:spTree>
    <p:extLst>
      <p:ext uri="{BB962C8B-B14F-4D97-AF65-F5344CB8AC3E}">
        <p14:creationId xmlns:p14="http://schemas.microsoft.com/office/powerpoint/2010/main" xmlns="" val="678801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6247" y="-24143"/>
            <a:ext cx="8529810" cy="19190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применении мер дисциплинарной ответственности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гражданским и муниципальным служащим за совершение коррупционных правонарушений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5887002"/>
              </p:ext>
            </p:extLst>
          </p:nvPr>
        </p:nvGraphicFramePr>
        <p:xfrm>
          <a:off x="343608" y="1685581"/>
          <a:ext cx="8529810" cy="4921887"/>
        </p:xfrm>
        <a:graphic>
          <a:graphicData uri="http://schemas.openxmlformats.org/drawingml/2006/table">
            <a:tbl>
              <a:tblPr firstRow="1" firstCol="1" bandRow="1"/>
              <a:tblGrid>
                <a:gridCol w="1764076"/>
                <a:gridCol w="3216925"/>
                <a:gridCol w="3548809"/>
              </a:tblGrid>
              <a:tr h="998998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привлеченных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к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дисциплинарной ответственности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за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коррупционные правонарушения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государственных органах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органах местного самоуправления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372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2458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99" tIns="45197" rIns="90399" bIns="45197" anchor="ctr"/>
          <a:lstStyle/>
          <a:p>
            <a:pPr algn="ctr" defTabSz="913593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5" y="4653136"/>
            <a:ext cx="8064500" cy="187220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sz="1400" dirty="0"/>
          </a:p>
          <a:p>
            <a:pPr algn="ctr">
              <a:lnSpc>
                <a:spcPct val="80000"/>
              </a:lnSpc>
              <a:defRPr/>
            </a:pPr>
            <a:r>
              <a:rPr lang="ru-RU" sz="41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Благодарим,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41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что отключили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41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мобильные телефоны </a:t>
            </a:r>
          </a:p>
        </p:txBody>
      </p:sp>
      <p:pic>
        <p:nvPicPr>
          <p:cNvPr id="45061" name="Picture 4" descr="ukazateli_nophone_10x10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563" y="188640"/>
            <a:ext cx="4474691" cy="447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294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694063"/>
            <a:ext cx="8576632" cy="5387247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ПРОВЕДЕНИЕ АНТИКОРРУПЦИОННЫХ МЕРОПРИЯТИЙ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В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272631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6961"/>
            <a:ext cx="9143999" cy="135421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 проведенных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 2020 году мероприятиях по вопросам соблюдения антикоррупционных требований работниками государственных и муниципальных учреждений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6375170"/>
              </p:ext>
            </p:extLst>
          </p:nvPr>
        </p:nvGraphicFramePr>
        <p:xfrm>
          <a:off x="92512" y="1432193"/>
          <a:ext cx="8958976" cy="532672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5719"/>
                <a:gridCol w="4769326"/>
                <a:gridCol w="1861850"/>
                <a:gridCol w="1842081"/>
              </a:tblGrid>
              <a:tr h="27971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№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УЧРЕЖДЕНИЯ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</a:tr>
              <a:tr h="312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Государственные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Муниципальные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BFCB"/>
                    </a:solidFill>
                  </a:tcPr>
                </a:tc>
              </a:tr>
              <a:tr h="1025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представленных сведений                            о доходах, об имуществе и обязательствах имущественного характера</a:t>
                      </a:r>
                      <a:r>
                        <a:rPr lang="ru-RU" sz="17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(далее  – сведения               о доходах)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4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проведенных проверок сведений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о </a:t>
                      </a:r>
                      <a:r>
                        <a:rPr lang="ru-RU" sz="17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доходах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6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дисциплинарных взысканий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50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уведомлений руководителей областных и муниципальных организаций                      о возможном конфликте интересов </a:t>
                      </a: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принятых мер </a:t>
                      </a:r>
                      <a:endParaRPr lang="ru-RU" sz="175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/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 / 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25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уведомлений работников областных и муниципальных организаций о возможном конфликте интересов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 </a:t>
                      </a: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принятых мер</a:t>
                      </a:r>
                      <a:endParaRPr lang="ru-RU" sz="175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 /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/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74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7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принятых локальных актов по профилактике коррупции</a:t>
                      </a:r>
                      <a:endParaRPr lang="ru-RU" sz="175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478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9320" y="351833"/>
            <a:ext cx="8725360" cy="1091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31.07.2020 N 248-ФЗ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государственном контроле (надзоре) и муниципальном контроле в Российской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Федерации»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257017" y="2102112"/>
            <a:ext cx="629966" cy="528809"/>
            <a:chOff x="4088581" y="1927953"/>
            <a:chExt cx="629966" cy="630528"/>
          </a:xfrm>
          <a:solidFill>
            <a:schemeClr val="tx2">
              <a:lumMod val="75000"/>
            </a:schemeClr>
          </a:solidFill>
        </p:grpSpPr>
        <p:sp>
          <p:nvSpPr>
            <p:cNvPr id="9" name="Стрелка вправо 8"/>
            <p:cNvSpPr/>
            <p:nvPr/>
          </p:nvSpPr>
          <p:spPr>
            <a:xfrm rot="5400000">
              <a:off x="4088300" y="1928234"/>
              <a:ext cx="630528" cy="6299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4214574" y="1927953"/>
              <a:ext cx="377980" cy="4415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endParaRPr lang="ru-RU" sz="3100">
                <a:solidFill>
                  <a:prstClr val="white"/>
                </a:solidFill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99152" y="2648651"/>
            <a:ext cx="8958976" cy="2386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33. Эксперт. Экспертная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Экспертом является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имеющий личной заинтересованности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контрольного (надзорного) мероприятия, контрольного (надзорного) действия гражданин, не являющийся индивидуальным предпринимателем, имеющий специальные знания, опыт в соответствующей сфере науки, техники, хозяйственной деятельности и аттестованный в порядке, установленном Правительством Российской Федерации, в целях привлечения контрольным (надзорным) органом к осуществлению экспертизы.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9320" y="1521332"/>
            <a:ext cx="8725360" cy="6391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ВСТУПАЕТ В СИЛУ - 01.07.2021 года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152" y="2630922"/>
            <a:ext cx="8958976" cy="2386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33. Эксперт. Экспертная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Экспертом является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имеющий личной заинтересованности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контрольного (надзорного) мероприятия, контрольного (надзорного) действия гражданин, не являющийся индивидуальным предпринимателем, имеющий специальные знания, опыт в соответствующей сфере науки, техники, хозяйственной деятельности и аттестованный в порядке, установленном Правительством Российской Федерации, в целях привлечения контрольным (надзорным) органом к осуществлению экспертизы.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5467" y="5190915"/>
            <a:ext cx="8922661" cy="1601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84.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Экспертиза.</a:t>
            </a:r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 назначении и осуществлении экспертизы контролируемые лица имеют право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контрольный (надзорный) орган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конфликта интересов у эксперта, экспертной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913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694063"/>
            <a:ext cx="8576632" cy="538724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ОБРАТНАЯ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СВЯЗЬ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84" y="55944"/>
            <a:ext cx="3146118" cy="30728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890" y="3698742"/>
            <a:ext cx="5370110" cy="31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909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9320" y="351833"/>
            <a:ext cx="8725360" cy="1091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solidFill>
                  <a:prstClr val="black"/>
                </a:solidFill>
              </a:rPr>
              <a:t>С 2019 года в Российской Федерации введена единая система «обратной связи» при реализации органами управления субъектов РФ полномочий в сфере противодействия коррупции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257017" y="3601971"/>
            <a:ext cx="629966" cy="528809"/>
            <a:chOff x="4088581" y="1927953"/>
            <a:chExt cx="629966" cy="630528"/>
          </a:xfrm>
          <a:solidFill>
            <a:schemeClr val="tx2">
              <a:lumMod val="75000"/>
            </a:schemeClr>
          </a:solidFill>
        </p:grpSpPr>
        <p:sp>
          <p:nvSpPr>
            <p:cNvPr id="9" name="Стрелка вправо 8"/>
            <p:cNvSpPr/>
            <p:nvPr/>
          </p:nvSpPr>
          <p:spPr>
            <a:xfrm rot="5400000">
              <a:off x="4088300" y="1928234"/>
              <a:ext cx="630528" cy="6299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4214574" y="1927953"/>
              <a:ext cx="377980" cy="4415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endParaRPr lang="ru-RU" sz="3100">
                <a:solidFill>
                  <a:prstClr val="white"/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34117" y="2162509"/>
            <a:ext cx="8725360" cy="15474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Постановлением Правительства Российской Федерации от 25.05.2019 № 662 «Об утверждении методики проведения социологических исследований в целях оценки уровня коррупции в субъектах Российской Федерации»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4117" y="4130781"/>
            <a:ext cx="8725360" cy="749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ежегодного опроса в целях оценки уровня коррупции 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089284" y="1464394"/>
            <a:ext cx="3015026" cy="69811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предусмотрена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135" y="5039113"/>
            <a:ext cx="8969993" cy="1803720"/>
          </a:xfrm>
          <a:prstGeom prst="roundRect">
            <a:avLst/>
          </a:prstGeom>
          <a:solidFill>
            <a:srgbClr val="F2D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опроса 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властей в рамках борьбы с коррупцией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респонденты по-прежнему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скорее положительно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хотя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дает позитивную оценку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этой борьбы,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снизилось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2019 годом (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33% до 25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информированность представителей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антикоррупционных мерах администрации региона остается на среднем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261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334" y="5594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Вам или Вашим друзьям, знакомым 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приходилось сталкиваться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коррупцией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23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198" y="1079653"/>
            <a:ext cx="7656721" cy="5552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3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2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практике прокурорского надзора </a:t>
            </a:r>
            <a:r>
              <a:rPr lang="ru-RU" sz="2800" b="1" dirty="0" smtClean="0">
                <a:solidFill>
                  <a:srgbClr val="9C3C3D"/>
                </a:solidFill>
              </a:rPr>
              <a:t>                                   за </a:t>
            </a:r>
            <a:r>
              <a:rPr lang="ru-RU" sz="2800" b="1" dirty="0">
                <a:solidFill>
                  <a:srgbClr val="9C3C3D"/>
                </a:solidFill>
              </a:rPr>
              <a:t>исполнением законодательства </a:t>
            </a:r>
            <a:r>
              <a:rPr lang="ru-RU" sz="2800" b="1" dirty="0" smtClean="0">
                <a:solidFill>
                  <a:srgbClr val="9C3C3D"/>
                </a:solidFill>
              </a:rPr>
              <a:t>                                      о </a:t>
            </a:r>
            <a:r>
              <a:rPr lang="ru-RU" sz="2800" b="1" dirty="0">
                <a:solidFill>
                  <a:srgbClr val="9C3C3D"/>
                </a:solidFill>
              </a:rPr>
              <a:t>противодействии коррупции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Варнавского Сергея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Николаевича –                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заместителя начальника отдела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по надзору за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исполнением законодательства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о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противодействии коррупции прокуратуры 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96081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3.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проведении антикоррупционной экспертизы нормативных правовых </a:t>
            </a:r>
            <a:r>
              <a:rPr lang="ru-RU" sz="2800" b="1" dirty="0" smtClean="0">
                <a:solidFill>
                  <a:srgbClr val="9C3C3D"/>
                </a:solidFill>
              </a:rPr>
              <a:t>актов (их </a:t>
            </a:r>
            <a:r>
              <a:rPr lang="ru-RU" sz="2800" b="1" dirty="0">
                <a:solidFill>
                  <a:srgbClr val="9C3C3D"/>
                </a:solidFill>
              </a:rPr>
              <a:t>проектов) 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Бажановой Оксаны Геннадьевны – </a:t>
            </a: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заместителя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руководителя правового управления правительства Воронежской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51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4498"/>
            <a:ext cx="8229600" cy="915184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по вопросам проведения антикоррупционной экспертизы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47646" cy="5256584"/>
          </a:xfrm>
          <a:noFill/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17.07.2009 №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172-ФЗ «Об антикоррупционной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экспертизе нормативных правовых актов и проектов нормативных правовых актов»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26.02.2010 № 96 «Об антикоррупционной экспертизе нормативных правовых актов и проектов нормативных правовых актов»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Воронежской области от 12.05.2009 № 43-ОЗ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«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профилактике коррупции в Воронежской области»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Воронежской области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от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05.02.2010 № 64 «О Порядке проведения антикоррупционной экспертизы нормативных правовых актов и проектов нормативных правовых актов Воронежской области»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051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94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Антикоррупционная экспертиза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управления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4614102"/>
              </p:ext>
            </p:extLst>
          </p:nvPr>
        </p:nvGraphicFramePr>
        <p:xfrm>
          <a:off x="297455" y="1068635"/>
          <a:ext cx="8516039" cy="482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3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43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03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3635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65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законов 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Воронежской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65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законы </a:t>
                      </a:r>
                    </a:p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Воронежской 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2356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указов губернатора Воронежской области и постановлений правительства Воронежской</a:t>
                      </a:r>
                      <a:r>
                        <a:rPr lang="ru-RU" sz="2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957989-E83A-4224-805C-34152E1F0D42}"/>
              </a:ext>
            </a:extLst>
          </p:cNvPr>
          <p:cNvSpPr txBox="1"/>
          <p:nvPr/>
        </p:nvSpPr>
        <p:spPr>
          <a:xfrm>
            <a:off x="440674" y="5985846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19,1 % от общего количества поступивших проектов актов (5026)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 18,2 % от общего количества поступивших проектов актов (4868)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dirty="0"/>
              <a:t>2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96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1.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Об </a:t>
            </a:r>
            <a:r>
              <a:rPr lang="ru-RU" sz="2800" b="1" dirty="0">
                <a:solidFill>
                  <a:srgbClr val="9C3C3D"/>
                </a:solidFill>
              </a:rPr>
              <a:t>основных направлениях реализации мер антикоррупционной политики </a:t>
            </a:r>
            <a:endParaRPr lang="ru-RU" sz="2800" b="1" dirty="0" smtClean="0">
              <a:solidFill>
                <a:srgbClr val="9C3C3D"/>
              </a:solidFill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в </a:t>
            </a:r>
            <a:r>
              <a:rPr lang="ru-RU" sz="2800" b="1" dirty="0">
                <a:solidFill>
                  <a:srgbClr val="9C3C3D"/>
                </a:solidFill>
              </a:rPr>
              <a:t>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Пигунова Владислава Владимировича –                 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заместителя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руководителя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управления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профилактике коррупционных и иных правонарушений правительства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Воронежской области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03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91" y="338811"/>
            <a:ext cx="8363272" cy="72008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Коррупциогенные факторы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720" y="1074913"/>
            <a:ext cx="8352928" cy="5328592"/>
          </a:xfrm>
          <a:noFill/>
        </p:spPr>
        <p:txBody>
          <a:bodyPr>
            <a:noAutofit/>
          </a:bodyPr>
          <a:lstStyle/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широта дискреционных полномочий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компетенции по формуле "вправе" 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выборочное изменение объема прав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свобода подзаконного нормотворчества 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нормативного правового акта за пределами компетенции 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законодательных пробелов при помощи подзаконных актов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или неполнота административных процедур 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конкурсных процедур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коллизии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завышенных требований к лицу, предъявляемых для реализации принадлежащего ему права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правом заявителя </a:t>
            </a:r>
          </a:p>
          <a:p>
            <a:pPr indent="-288000"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юридико-лингвистическая неопределенность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3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994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909B94-A3B5-4137-B978-65D6B6BB1C81}"/>
              </a:ext>
            </a:extLst>
          </p:cNvPr>
          <p:cNvSpPr txBox="1">
            <a:spLocks/>
          </p:cNvSpPr>
          <p:nvPr/>
        </p:nvSpPr>
        <p:spPr>
          <a:xfrm>
            <a:off x="527544" y="394498"/>
            <a:ext cx="8229600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правового управления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выявлении коррупциогенных факторов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="" xmlns:a16="http://schemas.microsoft.com/office/drawing/2014/main" id="{D3617577-8D4A-4B89-975B-2211C70ED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8610707"/>
              </p:ext>
            </p:extLst>
          </p:nvPr>
        </p:nvGraphicFramePr>
        <p:xfrm>
          <a:off x="253387" y="1299989"/>
          <a:ext cx="8639093" cy="5405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13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5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03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967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26082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заключения в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заключения в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3327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законов Воронежской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6082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законы 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Воронежской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69557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указов губернатора и постановлений правительства Воронежской</a:t>
                      </a:r>
                      <a:r>
                        <a:rPr lang="ru-RU" sz="2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noProof="0" dirty="0" smtClean="0"/>
              <a:t>4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560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C8BFEA30-BBA9-4F7D-B6E6-6F9180556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4783212"/>
              </p:ext>
            </p:extLst>
          </p:nvPr>
        </p:nvGraphicFramePr>
        <p:xfrm>
          <a:off x="297455" y="1447194"/>
          <a:ext cx="8549090" cy="521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006F958E-0262-468E-8362-111BF5D9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5221"/>
            <a:ext cx="8229600" cy="12219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Коррупциогенные факторы в заключениях правового управления в 2020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5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409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5221"/>
            <a:ext cx="8435280" cy="11889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Коррупциогенные факторы в заключениях Управления Минюста РФ по Воронежской области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9611276"/>
              </p:ext>
            </p:extLst>
          </p:nvPr>
        </p:nvGraphicFramePr>
        <p:xfrm>
          <a:off x="220337" y="1244906"/>
          <a:ext cx="8672143" cy="531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dirty="0"/>
              <a:t>6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087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8970" y="396648"/>
            <a:ext cx="4389137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Управления Минюста на акты ИОГВ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396648"/>
            <a:ext cx="4403030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Протесты и требования прокуратуры на акты ИОГВ </a:t>
            </a:r>
          </a:p>
        </p:txBody>
      </p:sp>
      <p:graphicFrame>
        <p:nvGraphicFramePr>
          <p:cNvPr id="9" name="Объект 11">
            <a:extLst>
              <a:ext uri="{FF2B5EF4-FFF2-40B4-BE49-F238E27FC236}">
                <a16:creationId xmlns="" xmlns:a16="http://schemas.microsoft.com/office/drawing/2014/main" id="{1166BAA5-988D-4C8D-A899-08C5F3CC23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50774811"/>
              </p:ext>
            </p:extLst>
          </p:nvPr>
        </p:nvGraphicFramePr>
        <p:xfrm>
          <a:off x="168971" y="1036411"/>
          <a:ext cx="4403029" cy="571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1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622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Исполнительный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социальной защиты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5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образования, науки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и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молодежной политики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199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дорожной деятельности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5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промышленности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и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65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строительной политики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92892482"/>
                  </a:ext>
                </a:extLst>
              </a:tr>
              <a:tr h="4765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труда и занятости населения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86840177"/>
                  </a:ext>
                </a:extLst>
              </a:tr>
              <a:tr h="51945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архитектуры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и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градостроительства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80171948"/>
                  </a:ext>
                </a:extLst>
              </a:tr>
              <a:tr h="29221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лесного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08229626"/>
                  </a:ext>
                </a:extLst>
              </a:tr>
              <a:tr h="4765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физической культуры и спорта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33930576"/>
                  </a:ext>
                </a:extLst>
              </a:tr>
              <a:tr h="4765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жилищная инспекция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22551226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Инспекция государственного строительного надзора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14334878"/>
                  </a:ext>
                </a:extLst>
              </a:tr>
              <a:tr h="268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136413"/>
                  </a:ext>
                </a:extLst>
              </a:tr>
            </a:tbl>
          </a:graphicData>
        </a:graphic>
      </p:graphicFrame>
      <p:graphicFrame>
        <p:nvGraphicFramePr>
          <p:cNvPr id="11" name="Объект 11">
            <a:extLst>
              <a:ext uri="{FF2B5EF4-FFF2-40B4-BE49-F238E27FC236}">
                <a16:creationId xmlns="" xmlns:a16="http://schemas.microsoft.com/office/drawing/2014/main" id="{14EE2DEE-BAAA-4E79-A625-A287F51FF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9175130"/>
              </p:ext>
            </p:extLst>
          </p:nvPr>
        </p:nvGraphicFramePr>
        <p:xfrm>
          <a:off x="4788024" y="1036411"/>
          <a:ext cx="4187006" cy="5133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8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251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Исполнительный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77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по охране объектов культурного наследия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37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архитектуры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и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градостроительства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</a:t>
                      </a:r>
                      <a:r>
                        <a:rPr lang="ru-RU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дорожной деятельности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</a:t>
                      </a:r>
                      <a:r>
                        <a:rPr lang="ru-RU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социальной защиты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961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по государственному регулированию тарифов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92892482"/>
                  </a:ext>
                </a:extLst>
              </a:tr>
              <a:tr h="53465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промышленности и транспорта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86840177"/>
                  </a:ext>
                </a:extLst>
              </a:tr>
              <a:tr h="52351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образования, науки и молодежной политики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80171948"/>
                  </a:ext>
                </a:extLst>
              </a:tr>
              <a:tr h="779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жилищно-коммунального хозяйства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и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энергетики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08229626"/>
                  </a:ext>
                </a:extLst>
              </a:tr>
              <a:tr h="288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1364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dirty="0"/>
              <a:t>7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528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D70E16-F01D-40C0-BACF-44B793E9461A}"/>
              </a:ext>
            </a:extLst>
          </p:cNvPr>
          <p:cNvSpPr txBox="1">
            <a:spLocks/>
          </p:cNvSpPr>
          <p:nvPr/>
        </p:nvSpPr>
        <p:spPr>
          <a:xfrm>
            <a:off x="505510" y="589231"/>
            <a:ext cx="8229600" cy="12241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антикоррупционной экспертизы муниципальных нормативных правовых актов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проектов в 2020 году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="" xmlns:a16="http://schemas.microsoft.com/office/drawing/2014/main" id="{50304836-1987-4F6E-910A-A5F1DA711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89321"/>
              </p:ext>
            </p:extLst>
          </p:nvPr>
        </p:nvGraphicFramePr>
        <p:xfrm>
          <a:off x="426825" y="2008100"/>
          <a:ext cx="8386970" cy="3235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9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3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14246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факторы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084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27 850</a:t>
                      </a:r>
                      <a:endParaRPr lang="ru-RU" sz="2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</a:t>
                      </a:r>
                      <a:endParaRPr lang="ru-RU" sz="2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08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</a:t>
                      </a: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26 517</a:t>
                      </a:r>
                      <a:endParaRPr lang="ru-RU" sz="2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  <a:endParaRPr lang="ru-RU" sz="2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8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697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3.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проведении антикоррупционной экспертизы нормативных правовых </a:t>
            </a:r>
            <a:r>
              <a:rPr lang="ru-RU" sz="2800" b="1" dirty="0" smtClean="0">
                <a:solidFill>
                  <a:srgbClr val="9C3C3D"/>
                </a:solidFill>
              </a:rPr>
              <a:t>актов (их </a:t>
            </a:r>
            <a:r>
              <a:rPr lang="ru-RU" sz="2800" b="1" dirty="0">
                <a:solidFill>
                  <a:srgbClr val="9C3C3D"/>
                </a:solidFill>
              </a:rPr>
              <a:t>проектов) 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314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Летовой Евгении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Алексеевны – 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прокурора отдела по надзору за исполнением законодательства о противодействии коррупции прокуратуры 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89552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3.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проведении антикоррупционной экспертизы нормативных правовых </a:t>
            </a:r>
            <a:r>
              <a:rPr lang="ru-RU" sz="2800" b="1" dirty="0" smtClean="0">
                <a:solidFill>
                  <a:srgbClr val="9C3C3D"/>
                </a:solidFill>
              </a:rPr>
              <a:t>актов (их </a:t>
            </a:r>
            <a:r>
              <a:rPr lang="ru-RU" sz="2800" b="1" dirty="0">
                <a:solidFill>
                  <a:srgbClr val="9C3C3D"/>
                </a:solidFill>
              </a:rPr>
              <a:t>проектов) Воронежской области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314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Жугановой Татьяны Андреевны – </a:t>
            </a: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начальника отдела по вопросам регионального законодательства и регистрации уставов муниципальных образований Управления министерства юстиции Российской Федерации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по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67746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4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выявлении нарушений антикоррупционного законодательства при проведении контрольных мероприятий КСП ВО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Никитиной Светланы Валентиновны – </a:t>
            </a: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начальника отдела правового и кадрового обеспечения Контрольно-счетной палаты 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11854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5.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О </a:t>
            </a:r>
            <a:r>
              <a:rPr lang="ru-RU" sz="2800" b="1" dirty="0">
                <a:solidFill>
                  <a:srgbClr val="9C3C3D"/>
                </a:solidFill>
              </a:rPr>
              <a:t>принятии мер по профилактике коррупции </a:t>
            </a:r>
            <a:r>
              <a:rPr lang="ru-RU" sz="2800" b="1" dirty="0" smtClean="0">
                <a:solidFill>
                  <a:srgbClr val="9C3C3D"/>
                </a:solidFill>
              </a:rPr>
              <a:t>                     в </a:t>
            </a:r>
            <a:r>
              <a:rPr lang="ru-RU" sz="2800" b="1" dirty="0">
                <a:solidFill>
                  <a:srgbClr val="9C3C3D"/>
                </a:solidFill>
              </a:rPr>
              <a:t>сфере здравоохранения в условиях пандемии коронавирусной инфекции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Шабашева Вадима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Владимировича – 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начальника отдела кадровой и правовой работы департамента здравоохранения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Воронежской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54624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947451"/>
            <a:ext cx="8576632" cy="4704202"/>
          </a:xfrm>
        </p:spPr>
        <p:txBody>
          <a:bodyPr>
            <a:normAutofit/>
          </a:bodyPr>
          <a:lstStyle/>
          <a:p>
            <a:r>
              <a:rPr lang="ru-RU" sz="4600" b="1" dirty="0">
                <a:solidFill>
                  <a:schemeClr val="accent1">
                    <a:lumMod val="75000"/>
                  </a:schemeClr>
                </a:solidFill>
              </a:rPr>
              <a:t>ПРОГРАММНЫЕ МЕРОПРИЯТИЯ ПО ПРОТИВОДЕЙСТВИЮ КОРРУПЦИИ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54017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5242"/>
            <a:ext cx="9144000" cy="3651256"/>
          </a:xfrm>
          <a:prstGeom prst="rect">
            <a:avLst/>
          </a:prstGeom>
        </p:spPr>
        <p:txBody>
          <a:bodyPr lIns="90383" tIns="45189" rIns="90383" bIns="45189">
            <a:normAutofit/>
          </a:bodyPr>
          <a:lstStyle/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Вопрос </a:t>
            </a:r>
            <a:r>
              <a:rPr lang="ru-RU" sz="2400" b="1" dirty="0">
                <a:solidFill>
                  <a:srgbClr val="922223"/>
                </a:solidFill>
                <a:cs typeface="Arial" charset="0"/>
              </a:rPr>
              <a:t>6</a:t>
            </a:r>
            <a:r>
              <a:rPr lang="ru-RU" sz="2400" b="1" dirty="0" smtClean="0">
                <a:solidFill>
                  <a:srgbClr val="922223"/>
                </a:solidFill>
                <a:cs typeface="Arial" charset="0"/>
              </a:rPr>
              <a:t>.</a:t>
            </a: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922223"/>
              </a:solidFill>
              <a:cs typeface="Arial" charset="0"/>
            </a:endParaRPr>
          </a:p>
          <a:p>
            <a:pPr algn="ctr" defTabSz="913593" eaLnBrk="1" hangingPunct="1"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Гражданско-правовые меры </a:t>
            </a:r>
          </a:p>
          <a:p>
            <a:pPr algn="ctr" defTabSz="913593" eaLnBrk="1" hangingPunct="1">
              <a:defRPr/>
            </a:pPr>
            <a:r>
              <a:rPr lang="ru-RU" sz="2800" b="1" dirty="0" smtClean="0">
                <a:solidFill>
                  <a:srgbClr val="9C3C3D"/>
                </a:solidFill>
              </a:rPr>
              <a:t>противодействия коррупции</a:t>
            </a:r>
            <a:endParaRPr lang="ru-RU" sz="2800" b="1" dirty="0" smtClean="0">
              <a:solidFill>
                <a:srgbClr val="9C3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6"/>
          <p:cNvSpPr txBox="1">
            <a:spLocks noChangeArrowheads="1"/>
          </p:cNvSpPr>
          <p:nvPr/>
        </p:nvSpPr>
        <p:spPr bwMode="auto">
          <a:xfrm>
            <a:off x="0" y="3392488"/>
            <a:ext cx="9180512" cy="29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3" tIns="45189" rIns="90383" bIns="45189"/>
          <a:lstStyle/>
          <a:p>
            <a:pPr algn="ctr" defTabSz="91359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891A7"/>
              </a:buClr>
              <a:buSzPct val="8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Хорунжего Сергея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Николаевича – 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9943" indent="-349943" algn="ctr" defTabSz="913593" eaLnBrk="1" hangingPunct="1">
              <a:tabLst>
                <a:tab pos="0" algn="l"/>
                <a:tab pos="85620" algn="l"/>
                <a:tab pos="180751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секретаря Избирательной комиссии Воронежской области, доцента кафедры конституционного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и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муниципального права юридического факультета Воронежского государственного университета, </a:t>
            </a:r>
            <a:r>
              <a:rPr lang="ru-RU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к.ю.н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5822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гражданско-правовые меры противодействия коррупции"/>
          <p:cNvSpPr>
            <a:spLocks noGrp="1"/>
          </p:cNvSpPr>
          <p:nvPr>
            <p:ph type="ctrTitle"/>
          </p:nvPr>
        </p:nvSpPr>
        <p:spPr>
          <a:xfrm>
            <a:off x="506855" y="2092598"/>
            <a:ext cx="8130290" cy="1908561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rPr lang="ru-RU" sz="3200" dirty="0" smtClean="0"/>
              <a:t>Г</a:t>
            </a:r>
            <a:r>
              <a:rPr sz="3200" dirty="0" smtClean="0"/>
              <a:t>ражданско-правовые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sz="3200" dirty="0" smtClean="0"/>
              <a:t>меры </a:t>
            </a:r>
            <a:r>
              <a:rPr sz="3200" dirty="0"/>
              <a:t>противодействия </a:t>
            </a:r>
            <a:r>
              <a:rPr sz="3200" dirty="0" err="1"/>
              <a:t>коррупции</a:t>
            </a:r>
            <a:endParaRPr sz="3200" dirty="0"/>
          </a:p>
        </p:txBody>
      </p:sp>
      <p:sp>
        <p:nvSpPr>
          <p:cNvPr id="423" name="или гуманность  контрольно-надзорных органов"/>
          <p:cNvSpPr>
            <a:spLocks noGrp="1"/>
          </p:cNvSpPr>
          <p:nvPr>
            <p:ph type="body" idx="23"/>
          </p:nvPr>
        </p:nvSpPr>
        <p:spPr>
          <a:xfrm>
            <a:off x="1666875" y="4329630"/>
            <a:ext cx="5810251" cy="79796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dirty="0" err="1">
                <a:solidFill>
                  <a:schemeClr val="bg2">
                    <a:lumMod val="75000"/>
                  </a:schemeClr>
                </a:solidFill>
              </a:rPr>
              <a:t>или</a:t>
            </a:r>
            <a:r>
              <a:rPr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dirty="0">
                <a:solidFill>
                  <a:schemeClr val="bg2">
                    <a:lumMod val="75000"/>
                  </a:schemeClr>
                </a:solidFill>
              </a:rPr>
            </a:br>
            <a:r>
              <a:rPr dirty="0" err="1">
                <a:solidFill>
                  <a:schemeClr val="bg2">
                    <a:lumMod val="75000"/>
                  </a:schemeClr>
                </a:solidFill>
              </a:rPr>
              <a:t>гуманность</a:t>
            </a:r>
            <a:r>
              <a:rPr dirty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dirty="0">
                <a:solidFill>
                  <a:schemeClr val="bg2">
                    <a:lumMod val="75000"/>
                  </a:schemeClr>
                </a:solidFill>
              </a:rPr>
            </a:br>
            <a:r>
              <a:rPr dirty="0" err="1">
                <a:solidFill>
                  <a:schemeClr val="bg2">
                    <a:lumMod val="75000"/>
                  </a:schemeClr>
                </a:solidFill>
              </a:rPr>
              <a:t>контрольно-надзорных</a:t>
            </a:r>
            <a:r>
              <a:rPr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bg2">
                    <a:lumMod val="75000"/>
                  </a:schemeClr>
                </a:solidFill>
              </a:rPr>
              <a:t>органов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dirty="0"/>
              <a:t>1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10277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1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2" name="Статья 13 ФЗ №273 Ответственность физических лиц за коррупционные правонарушения:…"/>
          <p:cNvSpPr txBox="1">
            <a:spLocks noGrp="1"/>
          </p:cNvSpPr>
          <p:nvPr>
            <p:ph type="body" sz="half" idx="1"/>
          </p:nvPr>
        </p:nvSpPr>
        <p:spPr>
          <a:xfrm>
            <a:off x="1520329" y="2095500"/>
            <a:ext cx="6070294" cy="2667001"/>
          </a:xfrm>
          <a:prstGeom prst="rect">
            <a:avLst/>
          </a:prstGeom>
        </p:spPr>
        <p:txBody>
          <a:bodyPr/>
          <a:lstStyle/>
          <a:p>
            <a:pPr marL="36000" indent="0">
              <a:spcAft>
                <a:spcPts val="600"/>
              </a:spcAft>
              <a:buClrTx/>
              <a:buSzTx/>
              <a:buNone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Статья 13 ФЗ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273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физических лиц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коррупционные правонарушения:</a:t>
            </a:r>
          </a:p>
          <a:p>
            <a:pPr marL="36000"/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Граждане Российской Федерации… за совершение коррупционных правонарушений несут уголовную, административную, гражданско-правовую и дисциплинарную ответственность в соответствии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 Российской Федерации</a:t>
            </a:r>
          </a:p>
        </p:txBody>
      </p:sp>
      <p:sp>
        <p:nvSpPr>
          <p:cNvPr id="433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noProof="0" dirty="0" smtClean="0"/>
              <a:t>2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1307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Линия"/>
          <p:cNvSpPr/>
          <p:nvPr/>
        </p:nvSpPr>
        <p:spPr>
          <a:xfrm flipV="1">
            <a:off x="506855" y="1141962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0" name="Женщина"/>
          <p:cNvSpPr/>
          <p:nvPr/>
        </p:nvSpPr>
        <p:spPr>
          <a:xfrm>
            <a:off x="1118939" y="4024261"/>
            <a:ext cx="430497" cy="1077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41" name="Мужчина"/>
          <p:cNvSpPr/>
          <p:nvPr/>
        </p:nvSpPr>
        <p:spPr>
          <a:xfrm>
            <a:off x="1118938" y="1902925"/>
            <a:ext cx="417264" cy="1077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62" name="Соединительная линия"/>
          <p:cNvSpPr/>
          <p:nvPr/>
        </p:nvSpPr>
        <p:spPr>
          <a:xfrm>
            <a:off x="590229" y="2479705"/>
            <a:ext cx="381934" cy="204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16200" y="21600"/>
                </a:moveTo>
                <a:cubicBezTo>
                  <a:pt x="-5313" y="14416"/>
                  <a:pt x="-5400" y="7216"/>
                  <a:pt x="15939" y="0"/>
                </a:cubicBezTo>
              </a:path>
            </a:pathLst>
          </a:custGeom>
          <a:ln w="12700">
            <a:solidFill>
              <a:srgbClr val="08A998"/>
            </a:solidFill>
            <a:miter lim="400000"/>
          </a:ln>
        </p:spPr>
        <p:txBody>
          <a:bodyPr/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43" name="брак"/>
          <p:cNvSpPr txBox="1"/>
          <p:nvPr/>
        </p:nvSpPr>
        <p:spPr>
          <a:xfrm>
            <a:off x="972163" y="3375144"/>
            <a:ext cx="553584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 dirty="0">
                <a:solidFill>
                  <a:srgbClr val="233951"/>
                </a:solidFill>
                <a:latin typeface="Avenir Next Regular"/>
                <a:sym typeface="Avenir Next Regular"/>
              </a:rPr>
              <a:t>брак</a:t>
            </a:r>
          </a:p>
        </p:txBody>
      </p:sp>
      <p:sp>
        <p:nvSpPr>
          <p:cNvPr id="444" name="Линия"/>
          <p:cNvSpPr/>
          <p:nvPr/>
        </p:nvSpPr>
        <p:spPr>
          <a:xfrm flipV="1">
            <a:off x="1623944" y="3597383"/>
            <a:ext cx="1376937" cy="1074192"/>
          </a:xfrm>
          <a:prstGeom prst="line">
            <a:avLst/>
          </a:prstGeom>
          <a:ln w="127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5" name="Идущий мужчина"/>
          <p:cNvSpPr/>
          <p:nvPr/>
        </p:nvSpPr>
        <p:spPr>
          <a:xfrm>
            <a:off x="5566121" y="2934478"/>
            <a:ext cx="484964" cy="107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0" h="21577" extrusionOk="0">
                <a:moveTo>
                  <a:pt x="9311" y="0"/>
                </a:moveTo>
                <a:cubicBezTo>
                  <a:pt x="9114" y="1"/>
                  <a:pt x="8985" y="9"/>
                  <a:pt x="8973" y="10"/>
                </a:cubicBezTo>
                <a:cubicBezTo>
                  <a:pt x="7445" y="183"/>
                  <a:pt x="6460" y="741"/>
                  <a:pt x="6483" y="1401"/>
                </a:cubicBezTo>
                <a:cubicBezTo>
                  <a:pt x="6495" y="1769"/>
                  <a:pt x="6599" y="1889"/>
                  <a:pt x="6858" y="2154"/>
                </a:cubicBezTo>
                <a:cubicBezTo>
                  <a:pt x="7022" y="2322"/>
                  <a:pt x="7458" y="2603"/>
                  <a:pt x="7493" y="2652"/>
                </a:cubicBezTo>
                <a:cubicBezTo>
                  <a:pt x="7599" y="2798"/>
                  <a:pt x="7669" y="2821"/>
                  <a:pt x="7445" y="2983"/>
                </a:cubicBezTo>
                <a:cubicBezTo>
                  <a:pt x="7422" y="2999"/>
                  <a:pt x="7001" y="3037"/>
                  <a:pt x="7001" y="3048"/>
                </a:cubicBezTo>
                <a:lnTo>
                  <a:pt x="6766" y="3232"/>
                </a:lnTo>
                <a:cubicBezTo>
                  <a:pt x="4463" y="3887"/>
                  <a:pt x="4709" y="3850"/>
                  <a:pt x="4016" y="4797"/>
                </a:cubicBezTo>
                <a:cubicBezTo>
                  <a:pt x="3745" y="5171"/>
                  <a:pt x="2912" y="6761"/>
                  <a:pt x="2653" y="6821"/>
                </a:cubicBezTo>
                <a:cubicBezTo>
                  <a:pt x="2418" y="6870"/>
                  <a:pt x="2371" y="6957"/>
                  <a:pt x="2359" y="7033"/>
                </a:cubicBezTo>
                <a:cubicBezTo>
                  <a:pt x="2324" y="7303"/>
                  <a:pt x="2193" y="7440"/>
                  <a:pt x="2264" y="7640"/>
                </a:cubicBezTo>
                <a:cubicBezTo>
                  <a:pt x="2287" y="7721"/>
                  <a:pt x="2334" y="7759"/>
                  <a:pt x="2451" y="7780"/>
                </a:cubicBezTo>
                <a:cubicBezTo>
                  <a:pt x="2204" y="8885"/>
                  <a:pt x="2428" y="9838"/>
                  <a:pt x="2323" y="10407"/>
                </a:cubicBezTo>
                <a:cubicBezTo>
                  <a:pt x="2311" y="10472"/>
                  <a:pt x="2254" y="10537"/>
                  <a:pt x="2172" y="10591"/>
                </a:cubicBezTo>
                <a:cubicBezTo>
                  <a:pt x="1761" y="10840"/>
                  <a:pt x="1618" y="11051"/>
                  <a:pt x="1559" y="11484"/>
                </a:cubicBezTo>
                <a:cubicBezTo>
                  <a:pt x="1524" y="11734"/>
                  <a:pt x="1853" y="11734"/>
                  <a:pt x="1794" y="11864"/>
                </a:cubicBezTo>
                <a:cubicBezTo>
                  <a:pt x="1735" y="11993"/>
                  <a:pt x="1875" y="12063"/>
                  <a:pt x="1981" y="12144"/>
                </a:cubicBezTo>
                <a:cubicBezTo>
                  <a:pt x="2016" y="12177"/>
                  <a:pt x="2066" y="12188"/>
                  <a:pt x="2113" y="12193"/>
                </a:cubicBezTo>
                <a:cubicBezTo>
                  <a:pt x="2207" y="12204"/>
                  <a:pt x="2312" y="12225"/>
                  <a:pt x="2370" y="12258"/>
                </a:cubicBezTo>
                <a:cubicBezTo>
                  <a:pt x="2441" y="12296"/>
                  <a:pt x="2535" y="12333"/>
                  <a:pt x="2664" y="12344"/>
                </a:cubicBezTo>
                <a:cubicBezTo>
                  <a:pt x="2911" y="12371"/>
                  <a:pt x="3123" y="12019"/>
                  <a:pt x="3123" y="12019"/>
                </a:cubicBezTo>
                <a:cubicBezTo>
                  <a:pt x="3170" y="12165"/>
                  <a:pt x="3698" y="12215"/>
                  <a:pt x="3663" y="12090"/>
                </a:cubicBezTo>
                <a:cubicBezTo>
                  <a:pt x="3569" y="11830"/>
                  <a:pt x="3908" y="11684"/>
                  <a:pt x="4038" y="11224"/>
                </a:cubicBezTo>
                <a:cubicBezTo>
                  <a:pt x="4108" y="10980"/>
                  <a:pt x="3981" y="10764"/>
                  <a:pt x="3828" y="10596"/>
                </a:cubicBezTo>
                <a:cubicBezTo>
                  <a:pt x="3958" y="9990"/>
                  <a:pt x="4627" y="8326"/>
                  <a:pt x="4827" y="8012"/>
                </a:cubicBezTo>
                <a:cubicBezTo>
                  <a:pt x="4992" y="8001"/>
                  <a:pt x="4969" y="7915"/>
                  <a:pt x="5051" y="7764"/>
                </a:cubicBezTo>
                <a:cubicBezTo>
                  <a:pt x="5086" y="7693"/>
                  <a:pt x="5238" y="8680"/>
                  <a:pt x="5308" y="9671"/>
                </a:cubicBezTo>
                <a:cubicBezTo>
                  <a:pt x="5344" y="10147"/>
                  <a:pt x="4428" y="10775"/>
                  <a:pt x="5521" y="11652"/>
                </a:cubicBezTo>
                <a:cubicBezTo>
                  <a:pt x="5651" y="11755"/>
                  <a:pt x="5695" y="11868"/>
                  <a:pt x="5672" y="11982"/>
                </a:cubicBezTo>
                <a:cubicBezTo>
                  <a:pt x="5284" y="13693"/>
                  <a:pt x="5131" y="15063"/>
                  <a:pt x="4967" y="15551"/>
                </a:cubicBezTo>
                <a:cubicBezTo>
                  <a:pt x="4920" y="15686"/>
                  <a:pt x="4743" y="16071"/>
                  <a:pt x="4614" y="16195"/>
                </a:cubicBezTo>
                <a:cubicBezTo>
                  <a:pt x="4285" y="16417"/>
                  <a:pt x="3876" y="16752"/>
                  <a:pt x="3876" y="16757"/>
                </a:cubicBezTo>
                <a:cubicBezTo>
                  <a:pt x="2971" y="17504"/>
                  <a:pt x="2266" y="18382"/>
                  <a:pt x="1761" y="18972"/>
                </a:cubicBezTo>
                <a:lnTo>
                  <a:pt x="1148" y="19573"/>
                </a:lnTo>
                <a:cubicBezTo>
                  <a:pt x="1136" y="19584"/>
                  <a:pt x="1137" y="19596"/>
                  <a:pt x="1126" y="19607"/>
                </a:cubicBezTo>
                <a:cubicBezTo>
                  <a:pt x="1067" y="19655"/>
                  <a:pt x="1090" y="19692"/>
                  <a:pt x="1019" y="19789"/>
                </a:cubicBezTo>
                <a:cubicBezTo>
                  <a:pt x="949" y="19887"/>
                  <a:pt x="-369" y="20554"/>
                  <a:pt x="101" y="20744"/>
                </a:cubicBezTo>
                <a:cubicBezTo>
                  <a:pt x="1076" y="21134"/>
                  <a:pt x="1137" y="20993"/>
                  <a:pt x="1948" y="21285"/>
                </a:cubicBezTo>
                <a:cubicBezTo>
                  <a:pt x="2618" y="21529"/>
                  <a:pt x="3157" y="21523"/>
                  <a:pt x="3733" y="21544"/>
                </a:cubicBezTo>
                <a:lnTo>
                  <a:pt x="6201" y="21539"/>
                </a:lnTo>
                <a:cubicBezTo>
                  <a:pt x="6424" y="21539"/>
                  <a:pt x="6495" y="21458"/>
                  <a:pt x="6483" y="21355"/>
                </a:cubicBezTo>
                <a:cubicBezTo>
                  <a:pt x="6483" y="21257"/>
                  <a:pt x="6273" y="21138"/>
                  <a:pt x="6109" y="21106"/>
                </a:cubicBezTo>
                <a:cubicBezTo>
                  <a:pt x="5886" y="21068"/>
                  <a:pt x="5778" y="21068"/>
                  <a:pt x="5543" y="21057"/>
                </a:cubicBezTo>
                <a:cubicBezTo>
                  <a:pt x="5214" y="21046"/>
                  <a:pt x="4909" y="20970"/>
                  <a:pt x="4721" y="20845"/>
                </a:cubicBezTo>
                <a:cubicBezTo>
                  <a:pt x="4415" y="20656"/>
                  <a:pt x="3991" y="20375"/>
                  <a:pt x="3792" y="20240"/>
                </a:cubicBezTo>
                <a:cubicBezTo>
                  <a:pt x="4015" y="20245"/>
                  <a:pt x="4214" y="20239"/>
                  <a:pt x="4214" y="20223"/>
                </a:cubicBezTo>
                <a:cubicBezTo>
                  <a:pt x="4226" y="20174"/>
                  <a:pt x="4437" y="19968"/>
                  <a:pt x="5095" y="19329"/>
                </a:cubicBezTo>
                <a:cubicBezTo>
                  <a:pt x="5225" y="19199"/>
                  <a:pt x="5366" y="19076"/>
                  <a:pt x="5496" y="18962"/>
                </a:cubicBezTo>
                <a:cubicBezTo>
                  <a:pt x="6024" y="18556"/>
                  <a:pt x="6624" y="18084"/>
                  <a:pt x="6895" y="17835"/>
                </a:cubicBezTo>
                <a:cubicBezTo>
                  <a:pt x="7506" y="17288"/>
                  <a:pt x="8174" y="16817"/>
                  <a:pt x="8444" y="16346"/>
                </a:cubicBezTo>
                <a:cubicBezTo>
                  <a:pt x="8750" y="15810"/>
                  <a:pt x="9539" y="14532"/>
                  <a:pt x="9539" y="14532"/>
                </a:cubicBezTo>
                <a:cubicBezTo>
                  <a:pt x="9503" y="14581"/>
                  <a:pt x="10091" y="14960"/>
                  <a:pt x="10479" y="15317"/>
                </a:cubicBezTo>
                <a:cubicBezTo>
                  <a:pt x="10620" y="15442"/>
                  <a:pt x="10891" y="15945"/>
                  <a:pt x="10938" y="16080"/>
                </a:cubicBezTo>
                <a:cubicBezTo>
                  <a:pt x="11079" y="16432"/>
                  <a:pt x="11360" y="17137"/>
                  <a:pt x="11536" y="17375"/>
                </a:cubicBezTo>
                <a:cubicBezTo>
                  <a:pt x="11948" y="17949"/>
                  <a:pt x="12675" y="18865"/>
                  <a:pt x="13310" y="19531"/>
                </a:cubicBezTo>
                <a:lnTo>
                  <a:pt x="14052" y="20424"/>
                </a:lnTo>
                <a:cubicBezTo>
                  <a:pt x="14111" y="20489"/>
                  <a:pt x="14238" y="20532"/>
                  <a:pt x="14379" y="20532"/>
                </a:cubicBezTo>
                <a:cubicBezTo>
                  <a:pt x="14379" y="20868"/>
                  <a:pt x="14426" y="21598"/>
                  <a:pt x="14896" y="21576"/>
                </a:cubicBezTo>
                <a:cubicBezTo>
                  <a:pt x="16694" y="21495"/>
                  <a:pt x="15061" y="21469"/>
                  <a:pt x="17305" y="21485"/>
                </a:cubicBezTo>
                <a:cubicBezTo>
                  <a:pt x="18528" y="21490"/>
                  <a:pt x="19810" y="21236"/>
                  <a:pt x="20574" y="20911"/>
                </a:cubicBezTo>
                <a:cubicBezTo>
                  <a:pt x="20785" y="20819"/>
                  <a:pt x="20914" y="20764"/>
                  <a:pt x="21055" y="20678"/>
                </a:cubicBezTo>
                <a:cubicBezTo>
                  <a:pt x="21231" y="20548"/>
                  <a:pt x="20726" y="20369"/>
                  <a:pt x="20104" y="20439"/>
                </a:cubicBezTo>
                <a:cubicBezTo>
                  <a:pt x="19058" y="20558"/>
                  <a:pt x="18398" y="20472"/>
                  <a:pt x="18080" y="20407"/>
                </a:cubicBezTo>
                <a:cubicBezTo>
                  <a:pt x="17963" y="20380"/>
                  <a:pt x="17858" y="20342"/>
                  <a:pt x="17775" y="20299"/>
                </a:cubicBezTo>
                <a:cubicBezTo>
                  <a:pt x="17611" y="20207"/>
                  <a:pt x="17376" y="20110"/>
                  <a:pt x="17247" y="20050"/>
                </a:cubicBezTo>
                <a:cubicBezTo>
                  <a:pt x="17399" y="20023"/>
                  <a:pt x="17516" y="19996"/>
                  <a:pt x="17493" y="19974"/>
                </a:cubicBezTo>
                <a:cubicBezTo>
                  <a:pt x="17446" y="19931"/>
                  <a:pt x="17083" y="19477"/>
                  <a:pt x="16589" y="18822"/>
                </a:cubicBezTo>
                <a:cubicBezTo>
                  <a:pt x="16354" y="18480"/>
                  <a:pt x="16131" y="18155"/>
                  <a:pt x="16002" y="17960"/>
                </a:cubicBezTo>
                <a:cubicBezTo>
                  <a:pt x="15120" y="16634"/>
                  <a:pt x="14861" y="15788"/>
                  <a:pt x="14720" y="15133"/>
                </a:cubicBezTo>
                <a:cubicBezTo>
                  <a:pt x="14603" y="14575"/>
                  <a:pt x="14133" y="14358"/>
                  <a:pt x="13721" y="13617"/>
                </a:cubicBezTo>
                <a:lnTo>
                  <a:pt x="12076" y="11224"/>
                </a:lnTo>
                <a:cubicBezTo>
                  <a:pt x="11970" y="11013"/>
                  <a:pt x="12194" y="10904"/>
                  <a:pt x="12194" y="10693"/>
                </a:cubicBezTo>
                <a:cubicBezTo>
                  <a:pt x="12182" y="10211"/>
                  <a:pt x="12077" y="9323"/>
                  <a:pt x="12300" y="8852"/>
                </a:cubicBezTo>
                <a:cubicBezTo>
                  <a:pt x="13464" y="9268"/>
                  <a:pt x="15720" y="9556"/>
                  <a:pt x="15825" y="9632"/>
                </a:cubicBezTo>
                <a:cubicBezTo>
                  <a:pt x="16119" y="9827"/>
                  <a:pt x="16543" y="9973"/>
                  <a:pt x="17048" y="10055"/>
                </a:cubicBezTo>
                <a:cubicBezTo>
                  <a:pt x="17272" y="10087"/>
                  <a:pt x="17377" y="10158"/>
                  <a:pt x="17471" y="10212"/>
                </a:cubicBezTo>
                <a:lnTo>
                  <a:pt x="17647" y="10298"/>
                </a:lnTo>
                <a:cubicBezTo>
                  <a:pt x="17776" y="10331"/>
                  <a:pt x="18023" y="10346"/>
                  <a:pt x="18411" y="10205"/>
                </a:cubicBezTo>
                <a:lnTo>
                  <a:pt x="18716" y="10082"/>
                </a:lnTo>
                <a:cubicBezTo>
                  <a:pt x="18810" y="10038"/>
                  <a:pt x="18929" y="9935"/>
                  <a:pt x="18859" y="9875"/>
                </a:cubicBezTo>
                <a:lnTo>
                  <a:pt x="18940" y="9757"/>
                </a:lnTo>
                <a:cubicBezTo>
                  <a:pt x="19022" y="9703"/>
                  <a:pt x="19012" y="9626"/>
                  <a:pt x="18918" y="9577"/>
                </a:cubicBezTo>
                <a:cubicBezTo>
                  <a:pt x="18682" y="9448"/>
                  <a:pt x="18398" y="9340"/>
                  <a:pt x="18139" y="9242"/>
                </a:cubicBezTo>
                <a:cubicBezTo>
                  <a:pt x="18021" y="9199"/>
                  <a:pt x="17858" y="9171"/>
                  <a:pt x="17706" y="9176"/>
                </a:cubicBezTo>
                <a:lnTo>
                  <a:pt x="17401" y="9139"/>
                </a:lnTo>
                <a:cubicBezTo>
                  <a:pt x="17307" y="9128"/>
                  <a:pt x="17202" y="9123"/>
                  <a:pt x="17096" y="9117"/>
                </a:cubicBezTo>
                <a:cubicBezTo>
                  <a:pt x="16802" y="9112"/>
                  <a:pt x="16014" y="9031"/>
                  <a:pt x="14992" y="8381"/>
                </a:cubicBezTo>
                <a:cubicBezTo>
                  <a:pt x="14522" y="8083"/>
                  <a:pt x="13840" y="7818"/>
                  <a:pt x="13299" y="7596"/>
                </a:cubicBezTo>
                <a:cubicBezTo>
                  <a:pt x="13323" y="7536"/>
                  <a:pt x="13336" y="7439"/>
                  <a:pt x="13218" y="7352"/>
                </a:cubicBezTo>
                <a:cubicBezTo>
                  <a:pt x="13077" y="7244"/>
                  <a:pt x="12816" y="7211"/>
                  <a:pt x="12557" y="7060"/>
                </a:cubicBezTo>
                <a:cubicBezTo>
                  <a:pt x="12263" y="6253"/>
                  <a:pt x="12454" y="6193"/>
                  <a:pt x="12348" y="5711"/>
                </a:cubicBezTo>
                <a:cubicBezTo>
                  <a:pt x="12148" y="4774"/>
                  <a:pt x="11476" y="4428"/>
                  <a:pt x="11030" y="4059"/>
                </a:cubicBezTo>
                <a:cubicBezTo>
                  <a:pt x="11030" y="4059"/>
                  <a:pt x="11149" y="3973"/>
                  <a:pt x="11055" y="3924"/>
                </a:cubicBezTo>
                <a:cubicBezTo>
                  <a:pt x="10985" y="3892"/>
                  <a:pt x="10314" y="3648"/>
                  <a:pt x="10302" y="3648"/>
                </a:cubicBezTo>
                <a:cubicBezTo>
                  <a:pt x="10091" y="3589"/>
                  <a:pt x="10479" y="3437"/>
                  <a:pt x="10596" y="3318"/>
                </a:cubicBezTo>
                <a:cubicBezTo>
                  <a:pt x="10737" y="3183"/>
                  <a:pt x="10865" y="3150"/>
                  <a:pt x="11500" y="3166"/>
                </a:cubicBezTo>
                <a:cubicBezTo>
                  <a:pt x="11887" y="3171"/>
                  <a:pt x="12064" y="3096"/>
                  <a:pt x="12028" y="2939"/>
                </a:cubicBezTo>
                <a:cubicBezTo>
                  <a:pt x="11993" y="2733"/>
                  <a:pt x="12360" y="2765"/>
                  <a:pt x="12219" y="2597"/>
                </a:cubicBezTo>
                <a:cubicBezTo>
                  <a:pt x="12208" y="2581"/>
                  <a:pt x="12299" y="2534"/>
                  <a:pt x="12311" y="2523"/>
                </a:cubicBezTo>
                <a:cubicBezTo>
                  <a:pt x="12417" y="2458"/>
                  <a:pt x="12228" y="2382"/>
                  <a:pt x="12322" y="2262"/>
                </a:cubicBezTo>
                <a:cubicBezTo>
                  <a:pt x="12381" y="2192"/>
                  <a:pt x="12676" y="2187"/>
                  <a:pt x="12653" y="2041"/>
                </a:cubicBezTo>
                <a:cubicBezTo>
                  <a:pt x="12617" y="1851"/>
                  <a:pt x="11899" y="1787"/>
                  <a:pt x="12087" y="1548"/>
                </a:cubicBezTo>
                <a:cubicBezTo>
                  <a:pt x="12334" y="1245"/>
                  <a:pt x="11984" y="909"/>
                  <a:pt x="11984" y="909"/>
                </a:cubicBezTo>
                <a:cubicBezTo>
                  <a:pt x="12231" y="817"/>
                  <a:pt x="12193" y="763"/>
                  <a:pt x="11793" y="498"/>
                </a:cubicBezTo>
                <a:cubicBezTo>
                  <a:pt x="11124" y="55"/>
                  <a:pt x="9901" y="-2"/>
                  <a:pt x="9311" y="0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46" name="родственник"/>
          <p:cNvSpPr txBox="1"/>
          <p:nvPr/>
        </p:nvSpPr>
        <p:spPr>
          <a:xfrm>
            <a:off x="3176103" y="4789936"/>
            <a:ext cx="1056379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родственник</a:t>
            </a:r>
          </a:p>
        </p:txBody>
      </p:sp>
      <p:sp>
        <p:nvSpPr>
          <p:cNvPr id="447" name="Линия"/>
          <p:cNvSpPr/>
          <p:nvPr/>
        </p:nvSpPr>
        <p:spPr>
          <a:xfrm>
            <a:off x="1605824" y="2523787"/>
            <a:ext cx="1412688" cy="831295"/>
          </a:xfrm>
          <a:prstGeom prst="line">
            <a:avLst/>
          </a:prstGeom>
          <a:ln w="127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8" name="Многоквартирный дом"/>
          <p:cNvSpPr/>
          <p:nvPr/>
        </p:nvSpPr>
        <p:spPr>
          <a:xfrm>
            <a:off x="3212837" y="3039216"/>
            <a:ext cx="982910" cy="779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35"/>
                </a:lnTo>
                <a:lnTo>
                  <a:pt x="651" y="1535"/>
                </a:lnTo>
                <a:lnTo>
                  <a:pt x="651" y="18128"/>
                </a:lnTo>
                <a:lnTo>
                  <a:pt x="7648" y="18128"/>
                </a:lnTo>
                <a:lnTo>
                  <a:pt x="7648" y="18831"/>
                </a:lnTo>
                <a:lnTo>
                  <a:pt x="651" y="18831"/>
                </a:lnTo>
                <a:lnTo>
                  <a:pt x="651" y="21600"/>
                </a:lnTo>
                <a:lnTo>
                  <a:pt x="6775" y="21600"/>
                </a:lnTo>
                <a:lnTo>
                  <a:pt x="8773" y="21600"/>
                </a:lnTo>
                <a:lnTo>
                  <a:pt x="9152" y="21600"/>
                </a:lnTo>
                <a:lnTo>
                  <a:pt x="9152" y="18128"/>
                </a:lnTo>
                <a:lnTo>
                  <a:pt x="10545" y="18128"/>
                </a:lnTo>
                <a:lnTo>
                  <a:pt x="10545" y="21600"/>
                </a:lnTo>
                <a:lnTo>
                  <a:pt x="11148" y="21600"/>
                </a:lnTo>
                <a:lnTo>
                  <a:pt x="11148" y="18128"/>
                </a:lnTo>
                <a:lnTo>
                  <a:pt x="12549" y="18128"/>
                </a:lnTo>
                <a:lnTo>
                  <a:pt x="12549" y="21600"/>
                </a:lnTo>
                <a:lnTo>
                  <a:pt x="12829" y="21600"/>
                </a:lnTo>
                <a:lnTo>
                  <a:pt x="14896" y="21600"/>
                </a:lnTo>
                <a:lnTo>
                  <a:pt x="20950" y="21600"/>
                </a:lnTo>
                <a:lnTo>
                  <a:pt x="20950" y="18831"/>
                </a:lnTo>
                <a:lnTo>
                  <a:pt x="13969" y="18831"/>
                </a:lnTo>
                <a:lnTo>
                  <a:pt x="13969" y="18128"/>
                </a:lnTo>
                <a:lnTo>
                  <a:pt x="20950" y="18128"/>
                </a:lnTo>
                <a:lnTo>
                  <a:pt x="20950" y="1535"/>
                </a:lnTo>
                <a:lnTo>
                  <a:pt x="21600" y="1535"/>
                </a:lnTo>
                <a:lnTo>
                  <a:pt x="21600" y="0"/>
                </a:lnTo>
                <a:lnTo>
                  <a:pt x="12178" y="0"/>
                </a:lnTo>
                <a:lnTo>
                  <a:pt x="12178" y="1535"/>
                </a:lnTo>
                <a:lnTo>
                  <a:pt x="12829" y="1535"/>
                </a:lnTo>
                <a:lnTo>
                  <a:pt x="12829" y="4086"/>
                </a:lnTo>
                <a:lnTo>
                  <a:pt x="8773" y="4086"/>
                </a:lnTo>
                <a:lnTo>
                  <a:pt x="8773" y="1535"/>
                </a:lnTo>
                <a:lnTo>
                  <a:pt x="9424" y="1535"/>
                </a:lnTo>
                <a:lnTo>
                  <a:pt x="9424" y="0"/>
                </a:lnTo>
                <a:lnTo>
                  <a:pt x="0" y="0"/>
                </a:lnTo>
                <a:close/>
                <a:moveTo>
                  <a:pt x="1764" y="1535"/>
                </a:moveTo>
                <a:lnTo>
                  <a:pt x="2746" y="1535"/>
                </a:lnTo>
                <a:lnTo>
                  <a:pt x="2746" y="3819"/>
                </a:lnTo>
                <a:lnTo>
                  <a:pt x="1764" y="3819"/>
                </a:lnTo>
                <a:lnTo>
                  <a:pt x="1764" y="1535"/>
                </a:lnTo>
                <a:close/>
                <a:moveTo>
                  <a:pt x="4216" y="1535"/>
                </a:moveTo>
                <a:lnTo>
                  <a:pt x="5196" y="1535"/>
                </a:lnTo>
                <a:lnTo>
                  <a:pt x="5196" y="3819"/>
                </a:lnTo>
                <a:lnTo>
                  <a:pt x="4216" y="3819"/>
                </a:lnTo>
                <a:lnTo>
                  <a:pt x="4216" y="1535"/>
                </a:lnTo>
                <a:close/>
                <a:moveTo>
                  <a:pt x="6666" y="1535"/>
                </a:moveTo>
                <a:lnTo>
                  <a:pt x="7648" y="1535"/>
                </a:lnTo>
                <a:lnTo>
                  <a:pt x="7648" y="3819"/>
                </a:lnTo>
                <a:lnTo>
                  <a:pt x="6666" y="3819"/>
                </a:lnTo>
                <a:lnTo>
                  <a:pt x="6666" y="1535"/>
                </a:lnTo>
                <a:close/>
                <a:moveTo>
                  <a:pt x="13967" y="1535"/>
                </a:moveTo>
                <a:lnTo>
                  <a:pt x="14949" y="1535"/>
                </a:lnTo>
                <a:lnTo>
                  <a:pt x="14949" y="3819"/>
                </a:lnTo>
                <a:lnTo>
                  <a:pt x="13967" y="3819"/>
                </a:lnTo>
                <a:lnTo>
                  <a:pt x="13967" y="1535"/>
                </a:lnTo>
                <a:close/>
                <a:moveTo>
                  <a:pt x="16419" y="1535"/>
                </a:moveTo>
                <a:lnTo>
                  <a:pt x="17399" y="1535"/>
                </a:lnTo>
                <a:lnTo>
                  <a:pt x="17399" y="3819"/>
                </a:lnTo>
                <a:lnTo>
                  <a:pt x="16419" y="3819"/>
                </a:lnTo>
                <a:lnTo>
                  <a:pt x="16419" y="1535"/>
                </a:lnTo>
                <a:close/>
                <a:moveTo>
                  <a:pt x="18870" y="1535"/>
                </a:moveTo>
                <a:lnTo>
                  <a:pt x="19852" y="1535"/>
                </a:lnTo>
                <a:lnTo>
                  <a:pt x="19852" y="3819"/>
                </a:lnTo>
                <a:lnTo>
                  <a:pt x="18870" y="3819"/>
                </a:lnTo>
                <a:lnTo>
                  <a:pt x="18870" y="1535"/>
                </a:lnTo>
                <a:close/>
                <a:moveTo>
                  <a:pt x="1764" y="5829"/>
                </a:moveTo>
                <a:lnTo>
                  <a:pt x="2746" y="5829"/>
                </a:lnTo>
                <a:lnTo>
                  <a:pt x="2746" y="8112"/>
                </a:lnTo>
                <a:lnTo>
                  <a:pt x="1764" y="8112"/>
                </a:lnTo>
                <a:lnTo>
                  <a:pt x="1764" y="5829"/>
                </a:lnTo>
                <a:close/>
                <a:moveTo>
                  <a:pt x="4216" y="5829"/>
                </a:moveTo>
                <a:lnTo>
                  <a:pt x="5196" y="5829"/>
                </a:lnTo>
                <a:lnTo>
                  <a:pt x="5196" y="8112"/>
                </a:lnTo>
                <a:lnTo>
                  <a:pt x="4216" y="8112"/>
                </a:lnTo>
                <a:lnTo>
                  <a:pt x="4216" y="5829"/>
                </a:lnTo>
                <a:close/>
                <a:moveTo>
                  <a:pt x="6666" y="5829"/>
                </a:moveTo>
                <a:lnTo>
                  <a:pt x="7648" y="5829"/>
                </a:lnTo>
                <a:lnTo>
                  <a:pt x="7648" y="8112"/>
                </a:lnTo>
                <a:lnTo>
                  <a:pt x="6666" y="8112"/>
                </a:lnTo>
                <a:lnTo>
                  <a:pt x="6666" y="5829"/>
                </a:lnTo>
                <a:close/>
                <a:moveTo>
                  <a:pt x="9152" y="5829"/>
                </a:moveTo>
                <a:lnTo>
                  <a:pt x="10134" y="5829"/>
                </a:lnTo>
                <a:lnTo>
                  <a:pt x="10134" y="8112"/>
                </a:lnTo>
                <a:lnTo>
                  <a:pt x="9152" y="8112"/>
                </a:lnTo>
                <a:lnTo>
                  <a:pt x="9152" y="5829"/>
                </a:lnTo>
                <a:close/>
                <a:moveTo>
                  <a:pt x="11567" y="5829"/>
                </a:moveTo>
                <a:lnTo>
                  <a:pt x="12549" y="5829"/>
                </a:lnTo>
                <a:lnTo>
                  <a:pt x="12549" y="8112"/>
                </a:lnTo>
                <a:lnTo>
                  <a:pt x="11567" y="8112"/>
                </a:lnTo>
                <a:lnTo>
                  <a:pt x="11567" y="5829"/>
                </a:lnTo>
                <a:close/>
                <a:moveTo>
                  <a:pt x="13967" y="5829"/>
                </a:moveTo>
                <a:lnTo>
                  <a:pt x="14949" y="5829"/>
                </a:lnTo>
                <a:lnTo>
                  <a:pt x="14949" y="8112"/>
                </a:lnTo>
                <a:lnTo>
                  <a:pt x="13967" y="8112"/>
                </a:lnTo>
                <a:lnTo>
                  <a:pt x="13967" y="5829"/>
                </a:lnTo>
                <a:close/>
                <a:moveTo>
                  <a:pt x="16419" y="5829"/>
                </a:moveTo>
                <a:lnTo>
                  <a:pt x="17399" y="5829"/>
                </a:lnTo>
                <a:lnTo>
                  <a:pt x="17399" y="8112"/>
                </a:lnTo>
                <a:lnTo>
                  <a:pt x="16419" y="8112"/>
                </a:lnTo>
                <a:lnTo>
                  <a:pt x="16419" y="5829"/>
                </a:lnTo>
                <a:close/>
                <a:moveTo>
                  <a:pt x="18870" y="5829"/>
                </a:moveTo>
                <a:lnTo>
                  <a:pt x="19852" y="5829"/>
                </a:lnTo>
                <a:lnTo>
                  <a:pt x="19852" y="8112"/>
                </a:lnTo>
                <a:lnTo>
                  <a:pt x="18870" y="8112"/>
                </a:lnTo>
                <a:lnTo>
                  <a:pt x="18870" y="5829"/>
                </a:lnTo>
                <a:close/>
                <a:moveTo>
                  <a:pt x="1764" y="10122"/>
                </a:moveTo>
                <a:lnTo>
                  <a:pt x="2746" y="10122"/>
                </a:lnTo>
                <a:lnTo>
                  <a:pt x="2746" y="12408"/>
                </a:lnTo>
                <a:lnTo>
                  <a:pt x="1764" y="12408"/>
                </a:lnTo>
                <a:lnTo>
                  <a:pt x="1764" y="10122"/>
                </a:lnTo>
                <a:close/>
                <a:moveTo>
                  <a:pt x="4216" y="10122"/>
                </a:moveTo>
                <a:lnTo>
                  <a:pt x="5196" y="10122"/>
                </a:lnTo>
                <a:lnTo>
                  <a:pt x="5196" y="12408"/>
                </a:lnTo>
                <a:lnTo>
                  <a:pt x="4216" y="12408"/>
                </a:lnTo>
                <a:lnTo>
                  <a:pt x="4216" y="10122"/>
                </a:lnTo>
                <a:close/>
                <a:moveTo>
                  <a:pt x="6666" y="10122"/>
                </a:moveTo>
                <a:lnTo>
                  <a:pt x="7648" y="10122"/>
                </a:lnTo>
                <a:lnTo>
                  <a:pt x="7648" y="12408"/>
                </a:lnTo>
                <a:lnTo>
                  <a:pt x="6666" y="12408"/>
                </a:lnTo>
                <a:lnTo>
                  <a:pt x="6666" y="10122"/>
                </a:lnTo>
                <a:close/>
                <a:moveTo>
                  <a:pt x="9152" y="10122"/>
                </a:moveTo>
                <a:lnTo>
                  <a:pt x="10134" y="10122"/>
                </a:lnTo>
                <a:lnTo>
                  <a:pt x="10134" y="12408"/>
                </a:lnTo>
                <a:lnTo>
                  <a:pt x="9152" y="12408"/>
                </a:lnTo>
                <a:lnTo>
                  <a:pt x="9152" y="10122"/>
                </a:lnTo>
                <a:close/>
                <a:moveTo>
                  <a:pt x="11567" y="10122"/>
                </a:moveTo>
                <a:lnTo>
                  <a:pt x="12549" y="10122"/>
                </a:lnTo>
                <a:lnTo>
                  <a:pt x="12549" y="12408"/>
                </a:lnTo>
                <a:lnTo>
                  <a:pt x="11567" y="12408"/>
                </a:lnTo>
                <a:lnTo>
                  <a:pt x="11567" y="10122"/>
                </a:lnTo>
                <a:close/>
                <a:moveTo>
                  <a:pt x="13967" y="10122"/>
                </a:moveTo>
                <a:lnTo>
                  <a:pt x="14949" y="10122"/>
                </a:lnTo>
                <a:lnTo>
                  <a:pt x="14949" y="12408"/>
                </a:lnTo>
                <a:lnTo>
                  <a:pt x="13967" y="12408"/>
                </a:lnTo>
                <a:lnTo>
                  <a:pt x="13967" y="10122"/>
                </a:lnTo>
                <a:close/>
                <a:moveTo>
                  <a:pt x="16419" y="10122"/>
                </a:moveTo>
                <a:lnTo>
                  <a:pt x="17399" y="10122"/>
                </a:lnTo>
                <a:lnTo>
                  <a:pt x="17399" y="12408"/>
                </a:lnTo>
                <a:lnTo>
                  <a:pt x="16419" y="12408"/>
                </a:lnTo>
                <a:lnTo>
                  <a:pt x="16419" y="10122"/>
                </a:lnTo>
                <a:close/>
                <a:moveTo>
                  <a:pt x="18870" y="10122"/>
                </a:moveTo>
                <a:lnTo>
                  <a:pt x="19852" y="10122"/>
                </a:lnTo>
                <a:lnTo>
                  <a:pt x="19852" y="12408"/>
                </a:lnTo>
                <a:lnTo>
                  <a:pt x="18870" y="12408"/>
                </a:lnTo>
                <a:lnTo>
                  <a:pt x="18870" y="10122"/>
                </a:lnTo>
                <a:close/>
                <a:moveTo>
                  <a:pt x="1764" y="14418"/>
                </a:moveTo>
                <a:lnTo>
                  <a:pt x="2746" y="14418"/>
                </a:lnTo>
                <a:lnTo>
                  <a:pt x="2746" y="16701"/>
                </a:lnTo>
                <a:lnTo>
                  <a:pt x="1764" y="16701"/>
                </a:lnTo>
                <a:lnTo>
                  <a:pt x="1764" y="14418"/>
                </a:lnTo>
                <a:close/>
                <a:moveTo>
                  <a:pt x="4216" y="14418"/>
                </a:moveTo>
                <a:lnTo>
                  <a:pt x="5196" y="14418"/>
                </a:lnTo>
                <a:lnTo>
                  <a:pt x="5196" y="16701"/>
                </a:lnTo>
                <a:lnTo>
                  <a:pt x="4216" y="16701"/>
                </a:lnTo>
                <a:lnTo>
                  <a:pt x="4216" y="14418"/>
                </a:lnTo>
                <a:close/>
                <a:moveTo>
                  <a:pt x="6666" y="14418"/>
                </a:moveTo>
                <a:lnTo>
                  <a:pt x="7648" y="14418"/>
                </a:lnTo>
                <a:lnTo>
                  <a:pt x="7648" y="16701"/>
                </a:lnTo>
                <a:lnTo>
                  <a:pt x="6666" y="16701"/>
                </a:lnTo>
                <a:lnTo>
                  <a:pt x="6666" y="14418"/>
                </a:lnTo>
                <a:close/>
                <a:moveTo>
                  <a:pt x="9152" y="14418"/>
                </a:moveTo>
                <a:lnTo>
                  <a:pt x="10134" y="14418"/>
                </a:lnTo>
                <a:lnTo>
                  <a:pt x="10134" y="16701"/>
                </a:lnTo>
                <a:lnTo>
                  <a:pt x="9152" y="16701"/>
                </a:lnTo>
                <a:lnTo>
                  <a:pt x="9152" y="14418"/>
                </a:lnTo>
                <a:close/>
                <a:moveTo>
                  <a:pt x="11567" y="14418"/>
                </a:moveTo>
                <a:lnTo>
                  <a:pt x="12549" y="14418"/>
                </a:lnTo>
                <a:lnTo>
                  <a:pt x="12549" y="16701"/>
                </a:lnTo>
                <a:lnTo>
                  <a:pt x="11567" y="16701"/>
                </a:lnTo>
                <a:lnTo>
                  <a:pt x="11567" y="14418"/>
                </a:lnTo>
                <a:close/>
                <a:moveTo>
                  <a:pt x="13967" y="14418"/>
                </a:moveTo>
                <a:lnTo>
                  <a:pt x="14949" y="14418"/>
                </a:lnTo>
                <a:lnTo>
                  <a:pt x="14949" y="16701"/>
                </a:lnTo>
                <a:lnTo>
                  <a:pt x="13967" y="16701"/>
                </a:lnTo>
                <a:lnTo>
                  <a:pt x="13967" y="14418"/>
                </a:lnTo>
                <a:close/>
                <a:moveTo>
                  <a:pt x="16419" y="14418"/>
                </a:moveTo>
                <a:lnTo>
                  <a:pt x="17399" y="14418"/>
                </a:lnTo>
                <a:lnTo>
                  <a:pt x="17399" y="16701"/>
                </a:lnTo>
                <a:lnTo>
                  <a:pt x="16419" y="16701"/>
                </a:lnTo>
                <a:lnTo>
                  <a:pt x="16419" y="14418"/>
                </a:lnTo>
                <a:close/>
                <a:moveTo>
                  <a:pt x="18870" y="14418"/>
                </a:moveTo>
                <a:lnTo>
                  <a:pt x="19852" y="14418"/>
                </a:lnTo>
                <a:lnTo>
                  <a:pt x="19852" y="16701"/>
                </a:lnTo>
                <a:lnTo>
                  <a:pt x="18870" y="16701"/>
                </a:lnTo>
                <a:lnTo>
                  <a:pt x="18870" y="14418"/>
                </a:ln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49" name="Линия"/>
          <p:cNvSpPr/>
          <p:nvPr/>
        </p:nvSpPr>
        <p:spPr>
          <a:xfrm>
            <a:off x="1806550" y="4696678"/>
            <a:ext cx="3958983" cy="1"/>
          </a:xfrm>
          <a:prstGeom prst="line">
            <a:avLst/>
          </a:prstGeom>
          <a:ln w="12700">
            <a:solidFill>
              <a:srgbClr val="08A998"/>
            </a:solidFill>
            <a:custDash>
              <a:ds d="600000" sp="600000"/>
            </a:custDash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0" name="Линия"/>
          <p:cNvSpPr/>
          <p:nvPr/>
        </p:nvSpPr>
        <p:spPr>
          <a:xfrm>
            <a:off x="4296997" y="3472846"/>
            <a:ext cx="1167872" cy="1"/>
          </a:xfrm>
          <a:prstGeom prst="line">
            <a:avLst/>
          </a:prstGeom>
          <a:ln w="127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1" name="Мужчина"/>
          <p:cNvSpPr/>
          <p:nvPr/>
        </p:nvSpPr>
        <p:spPr>
          <a:xfrm>
            <a:off x="7619100" y="2890947"/>
            <a:ext cx="398807" cy="1076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52" name="Многоквартирный дом"/>
          <p:cNvSpPr/>
          <p:nvPr/>
        </p:nvSpPr>
        <p:spPr>
          <a:xfrm>
            <a:off x="6295319" y="3039216"/>
            <a:ext cx="982910" cy="779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35"/>
                </a:lnTo>
                <a:lnTo>
                  <a:pt x="651" y="1535"/>
                </a:lnTo>
                <a:lnTo>
                  <a:pt x="651" y="18128"/>
                </a:lnTo>
                <a:lnTo>
                  <a:pt x="7648" y="18128"/>
                </a:lnTo>
                <a:lnTo>
                  <a:pt x="7648" y="18831"/>
                </a:lnTo>
                <a:lnTo>
                  <a:pt x="651" y="18831"/>
                </a:lnTo>
                <a:lnTo>
                  <a:pt x="651" y="21600"/>
                </a:lnTo>
                <a:lnTo>
                  <a:pt x="6775" y="21600"/>
                </a:lnTo>
                <a:lnTo>
                  <a:pt x="8773" y="21600"/>
                </a:lnTo>
                <a:lnTo>
                  <a:pt x="9152" y="21600"/>
                </a:lnTo>
                <a:lnTo>
                  <a:pt x="9152" y="18128"/>
                </a:lnTo>
                <a:lnTo>
                  <a:pt x="10545" y="18128"/>
                </a:lnTo>
                <a:lnTo>
                  <a:pt x="10545" y="21600"/>
                </a:lnTo>
                <a:lnTo>
                  <a:pt x="11148" y="21600"/>
                </a:lnTo>
                <a:lnTo>
                  <a:pt x="11148" y="18128"/>
                </a:lnTo>
                <a:lnTo>
                  <a:pt x="12549" y="18128"/>
                </a:lnTo>
                <a:lnTo>
                  <a:pt x="12549" y="21600"/>
                </a:lnTo>
                <a:lnTo>
                  <a:pt x="12829" y="21600"/>
                </a:lnTo>
                <a:lnTo>
                  <a:pt x="14896" y="21600"/>
                </a:lnTo>
                <a:lnTo>
                  <a:pt x="20950" y="21600"/>
                </a:lnTo>
                <a:lnTo>
                  <a:pt x="20950" y="18831"/>
                </a:lnTo>
                <a:lnTo>
                  <a:pt x="13969" y="18831"/>
                </a:lnTo>
                <a:lnTo>
                  <a:pt x="13969" y="18128"/>
                </a:lnTo>
                <a:lnTo>
                  <a:pt x="20950" y="18128"/>
                </a:lnTo>
                <a:lnTo>
                  <a:pt x="20950" y="1535"/>
                </a:lnTo>
                <a:lnTo>
                  <a:pt x="21600" y="1535"/>
                </a:lnTo>
                <a:lnTo>
                  <a:pt x="21600" y="0"/>
                </a:lnTo>
                <a:lnTo>
                  <a:pt x="12178" y="0"/>
                </a:lnTo>
                <a:lnTo>
                  <a:pt x="12178" y="1535"/>
                </a:lnTo>
                <a:lnTo>
                  <a:pt x="12829" y="1535"/>
                </a:lnTo>
                <a:lnTo>
                  <a:pt x="12829" y="4086"/>
                </a:lnTo>
                <a:lnTo>
                  <a:pt x="8773" y="4086"/>
                </a:lnTo>
                <a:lnTo>
                  <a:pt x="8773" y="1535"/>
                </a:lnTo>
                <a:lnTo>
                  <a:pt x="9424" y="1535"/>
                </a:lnTo>
                <a:lnTo>
                  <a:pt x="9424" y="0"/>
                </a:lnTo>
                <a:lnTo>
                  <a:pt x="0" y="0"/>
                </a:lnTo>
                <a:close/>
                <a:moveTo>
                  <a:pt x="1764" y="1535"/>
                </a:moveTo>
                <a:lnTo>
                  <a:pt x="2746" y="1535"/>
                </a:lnTo>
                <a:lnTo>
                  <a:pt x="2746" y="3819"/>
                </a:lnTo>
                <a:lnTo>
                  <a:pt x="1764" y="3819"/>
                </a:lnTo>
                <a:lnTo>
                  <a:pt x="1764" y="1535"/>
                </a:lnTo>
                <a:close/>
                <a:moveTo>
                  <a:pt x="4216" y="1535"/>
                </a:moveTo>
                <a:lnTo>
                  <a:pt x="5196" y="1535"/>
                </a:lnTo>
                <a:lnTo>
                  <a:pt x="5196" y="3819"/>
                </a:lnTo>
                <a:lnTo>
                  <a:pt x="4216" y="3819"/>
                </a:lnTo>
                <a:lnTo>
                  <a:pt x="4216" y="1535"/>
                </a:lnTo>
                <a:close/>
                <a:moveTo>
                  <a:pt x="6666" y="1535"/>
                </a:moveTo>
                <a:lnTo>
                  <a:pt x="7648" y="1535"/>
                </a:lnTo>
                <a:lnTo>
                  <a:pt x="7648" y="3819"/>
                </a:lnTo>
                <a:lnTo>
                  <a:pt x="6666" y="3819"/>
                </a:lnTo>
                <a:lnTo>
                  <a:pt x="6666" y="1535"/>
                </a:lnTo>
                <a:close/>
                <a:moveTo>
                  <a:pt x="13967" y="1535"/>
                </a:moveTo>
                <a:lnTo>
                  <a:pt x="14949" y="1535"/>
                </a:lnTo>
                <a:lnTo>
                  <a:pt x="14949" y="3819"/>
                </a:lnTo>
                <a:lnTo>
                  <a:pt x="13967" y="3819"/>
                </a:lnTo>
                <a:lnTo>
                  <a:pt x="13967" y="1535"/>
                </a:lnTo>
                <a:close/>
                <a:moveTo>
                  <a:pt x="16419" y="1535"/>
                </a:moveTo>
                <a:lnTo>
                  <a:pt x="17399" y="1535"/>
                </a:lnTo>
                <a:lnTo>
                  <a:pt x="17399" y="3819"/>
                </a:lnTo>
                <a:lnTo>
                  <a:pt x="16419" y="3819"/>
                </a:lnTo>
                <a:lnTo>
                  <a:pt x="16419" y="1535"/>
                </a:lnTo>
                <a:close/>
                <a:moveTo>
                  <a:pt x="18870" y="1535"/>
                </a:moveTo>
                <a:lnTo>
                  <a:pt x="19852" y="1535"/>
                </a:lnTo>
                <a:lnTo>
                  <a:pt x="19852" y="3819"/>
                </a:lnTo>
                <a:lnTo>
                  <a:pt x="18870" y="3819"/>
                </a:lnTo>
                <a:lnTo>
                  <a:pt x="18870" y="1535"/>
                </a:lnTo>
                <a:close/>
                <a:moveTo>
                  <a:pt x="1764" y="5829"/>
                </a:moveTo>
                <a:lnTo>
                  <a:pt x="2746" y="5829"/>
                </a:lnTo>
                <a:lnTo>
                  <a:pt x="2746" y="8112"/>
                </a:lnTo>
                <a:lnTo>
                  <a:pt x="1764" y="8112"/>
                </a:lnTo>
                <a:lnTo>
                  <a:pt x="1764" y="5829"/>
                </a:lnTo>
                <a:close/>
                <a:moveTo>
                  <a:pt x="4216" y="5829"/>
                </a:moveTo>
                <a:lnTo>
                  <a:pt x="5196" y="5829"/>
                </a:lnTo>
                <a:lnTo>
                  <a:pt x="5196" y="8112"/>
                </a:lnTo>
                <a:lnTo>
                  <a:pt x="4216" y="8112"/>
                </a:lnTo>
                <a:lnTo>
                  <a:pt x="4216" y="5829"/>
                </a:lnTo>
                <a:close/>
                <a:moveTo>
                  <a:pt x="6666" y="5829"/>
                </a:moveTo>
                <a:lnTo>
                  <a:pt x="7648" y="5829"/>
                </a:lnTo>
                <a:lnTo>
                  <a:pt x="7648" y="8112"/>
                </a:lnTo>
                <a:lnTo>
                  <a:pt x="6666" y="8112"/>
                </a:lnTo>
                <a:lnTo>
                  <a:pt x="6666" y="5829"/>
                </a:lnTo>
                <a:close/>
                <a:moveTo>
                  <a:pt x="9152" y="5829"/>
                </a:moveTo>
                <a:lnTo>
                  <a:pt x="10134" y="5829"/>
                </a:lnTo>
                <a:lnTo>
                  <a:pt x="10134" y="8112"/>
                </a:lnTo>
                <a:lnTo>
                  <a:pt x="9152" y="8112"/>
                </a:lnTo>
                <a:lnTo>
                  <a:pt x="9152" y="5829"/>
                </a:lnTo>
                <a:close/>
                <a:moveTo>
                  <a:pt x="11567" y="5829"/>
                </a:moveTo>
                <a:lnTo>
                  <a:pt x="12549" y="5829"/>
                </a:lnTo>
                <a:lnTo>
                  <a:pt x="12549" y="8112"/>
                </a:lnTo>
                <a:lnTo>
                  <a:pt x="11567" y="8112"/>
                </a:lnTo>
                <a:lnTo>
                  <a:pt x="11567" y="5829"/>
                </a:lnTo>
                <a:close/>
                <a:moveTo>
                  <a:pt x="13967" y="5829"/>
                </a:moveTo>
                <a:lnTo>
                  <a:pt x="14949" y="5829"/>
                </a:lnTo>
                <a:lnTo>
                  <a:pt x="14949" y="8112"/>
                </a:lnTo>
                <a:lnTo>
                  <a:pt x="13967" y="8112"/>
                </a:lnTo>
                <a:lnTo>
                  <a:pt x="13967" y="5829"/>
                </a:lnTo>
                <a:close/>
                <a:moveTo>
                  <a:pt x="16419" y="5829"/>
                </a:moveTo>
                <a:lnTo>
                  <a:pt x="17399" y="5829"/>
                </a:lnTo>
                <a:lnTo>
                  <a:pt x="17399" y="8112"/>
                </a:lnTo>
                <a:lnTo>
                  <a:pt x="16419" y="8112"/>
                </a:lnTo>
                <a:lnTo>
                  <a:pt x="16419" y="5829"/>
                </a:lnTo>
                <a:close/>
                <a:moveTo>
                  <a:pt x="18870" y="5829"/>
                </a:moveTo>
                <a:lnTo>
                  <a:pt x="19852" y="5829"/>
                </a:lnTo>
                <a:lnTo>
                  <a:pt x="19852" y="8112"/>
                </a:lnTo>
                <a:lnTo>
                  <a:pt x="18870" y="8112"/>
                </a:lnTo>
                <a:lnTo>
                  <a:pt x="18870" y="5829"/>
                </a:lnTo>
                <a:close/>
                <a:moveTo>
                  <a:pt x="1764" y="10122"/>
                </a:moveTo>
                <a:lnTo>
                  <a:pt x="2746" y="10122"/>
                </a:lnTo>
                <a:lnTo>
                  <a:pt x="2746" y="12408"/>
                </a:lnTo>
                <a:lnTo>
                  <a:pt x="1764" y="12408"/>
                </a:lnTo>
                <a:lnTo>
                  <a:pt x="1764" y="10122"/>
                </a:lnTo>
                <a:close/>
                <a:moveTo>
                  <a:pt x="4216" y="10122"/>
                </a:moveTo>
                <a:lnTo>
                  <a:pt x="5196" y="10122"/>
                </a:lnTo>
                <a:lnTo>
                  <a:pt x="5196" y="12408"/>
                </a:lnTo>
                <a:lnTo>
                  <a:pt x="4216" y="12408"/>
                </a:lnTo>
                <a:lnTo>
                  <a:pt x="4216" y="10122"/>
                </a:lnTo>
                <a:close/>
                <a:moveTo>
                  <a:pt x="6666" y="10122"/>
                </a:moveTo>
                <a:lnTo>
                  <a:pt x="7648" y="10122"/>
                </a:lnTo>
                <a:lnTo>
                  <a:pt x="7648" y="12408"/>
                </a:lnTo>
                <a:lnTo>
                  <a:pt x="6666" y="12408"/>
                </a:lnTo>
                <a:lnTo>
                  <a:pt x="6666" y="10122"/>
                </a:lnTo>
                <a:close/>
                <a:moveTo>
                  <a:pt x="9152" y="10122"/>
                </a:moveTo>
                <a:lnTo>
                  <a:pt x="10134" y="10122"/>
                </a:lnTo>
                <a:lnTo>
                  <a:pt x="10134" y="12408"/>
                </a:lnTo>
                <a:lnTo>
                  <a:pt x="9152" y="12408"/>
                </a:lnTo>
                <a:lnTo>
                  <a:pt x="9152" y="10122"/>
                </a:lnTo>
                <a:close/>
                <a:moveTo>
                  <a:pt x="11567" y="10122"/>
                </a:moveTo>
                <a:lnTo>
                  <a:pt x="12549" y="10122"/>
                </a:lnTo>
                <a:lnTo>
                  <a:pt x="12549" y="12408"/>
                </a:lnTo>
                <a:lnTo>
                  <a:pt x="11567" y="12408"/>
                </a:lnTo>
                <a:lnTo>
                  <a:pt x="11567" y="10122"/>
                </a:lnTo>
                <a:close/>
                <a:moveTo>
                  <a:pt x="13967" y="10122"/>
                </a:moveTo>
                <a:lnTo>
                  <a:pt x="14949" y="10122"/>
                </a:lnTo>
                <a:lnTo>
                  <a:pt x="14949" y="12408"/>
                </a:lnTo>
                <a:lnTo>
                  <a:pt x="13967" y="12408"/>
                </a:lnTo>
                <a:lnTo>
                  <a:pt x="13967" y="10122"/>
                </a:lnTo>
                <a:close/>
                <a:moveTo>
                  <a:pt x="16419" y="10122"/>
                </a:moveTo>
                <a:lnTo>
                  <a:pt x="17399" y="10122"/>
                </a:lnTo>
                <a:lnTo>
                  <a:pt x="17399" y="12408"/>
                </a:lnTo>
                <a:lnTo>
                  <a:pt x="16419" y="12408"/>
                </a:lnTo>
                <a:lnTo>
                  <a:pt x="16419" y="10122"/>
                </a:lnTo>
                <a:close/>
                <a:moveTo>
                  <a:pt x="18870" y="10122"/>
                </a:moveTo>
                <a:lnTo>
                  <a:pt x="19852" y="10122"/>
                </a:lnTo>
                <a:lnTo>
                  <a:pt x="19852" y="12408"/>
                </a:lnTo>
                <a:lnTo>
                  <a:pt x="18870" y="12408"/>
                </a:lnTo>
                <a:lnTo>
                  <a:pt x="18870" y="10122"/>
                </a:lnTo>
                <a:close/>
                <a:moveTo>
                  <a:pt x="1764" y="14418"/>
                </a:moveTo>
                <a:lnTo>
                  <a:pt x="2746" y="14418"/>
                </a:lnTo>
                <a:lnTo>
                  <a:pt x="2746" y="16701"/>
                </a:lnTo>
                <a:lnTo>
                  <a:pt x="1764" y="16701"/>
                </a:lnTo>
                <a:lnTo>
                  <a:pt x="1764" y="14418"/>
                </a:lnTo>
                <a:close/>
                <a:moveTo>
                  <a:pt x="4216" y="14418"/>
                </a:moveTo>
                <a:lnTo>
                  <a:pt x="5196" y="14418"/>
                </a:lnTo>
                <a:lnTo>
                  <a:pt x="5196" y="16701"/>
                </a:lnTo>
                <a:lnTo>
                  <a:pt x="4216" y="16701"/>
                </a:lnTo>
                <a:lnTo>
                  <a:pt x="4216" y="14418"/>
                </a:lnTo>
                <a:close/>
                <a:moveTo>
                  <a:pt x="6666" y="14418"/>
                </a:moveTo>
                <a:lnTo>
                  <a:pt x="7648" y="14418"/>
                </a:lnTo>
                <a:lnTo>
                  <a:pt x="7648" y="16701"/>
                </a:lnTo>
                <a:lnTo>
                  <a:pt x="6666" y="16701"/>
                </a:lnTo>
                <a:lnTo>
                  <a:pt x="6666" y="14418"/>
                </a:lnTo>
                <a:close/>
                <a:moveTo>
                  <a:pt x="9152" y="14418"/>
                </a:moveTo>
                <a:lnTo>
                  <a:pt x="10134" y="14418"/>
                </a:lnTo>
                <a:lnTo>
                  <a:pt x="10134" y="16701"/>
                </a:lnTo>
                <a:lnTo>
                  <a:pt x="9152" y="16701"/>
                </a:lnTo>
                <a:lnTo>
                  <a:pt x="9152" y="14418"/>
                </a:lnTo>
                <a:close/>
                <a:moveTo>
                  <a:pt x="11567" y="14418"/>
                </a:moveTo>
                <a:lnTo>
                  <a:pt x="12549" y="14418"/>
                </a:lnTo>
                <a:lnTo>
                  <a:pt x="12549" y="16701"/>
                </a:lnTo>
                <a:lnTo>
                  <a:pt x="11567" y="16701"/>
                </a:lnTo>
                <a:lnTo>
                  <a:pt x="11567" y="14418"/>
                </a:lnTo>
                <a:close/>
                <a:moveTo>
                  <a:pt x="13967" y="14418"/>
                </a:moveTo>
                <a:lnTo>
                  <a:pt x="14949" y="14418"/>
                </a:lnTo>
                <a:lnTo>
                  <a:pt x="14949" y="16701"/>
                </a:lnTo>
                <a:lnTo>
                  <a:pt x="13967" y="16701"/>
                </a:lnTo>
                <a:lnTo>
                  <a:pt x="13967" y="14418"/>
                </a:lnTo>
                <a:close/>
                <a:moveTo>
                  <a:pt x="16419" y="14418"/>
                </a:moveTo>
                <a:lnTo>
                  <a:pt x="17399" y="14418"/>
                </a:lnTo>
                <a:lnTo>
                  <a:pt x="17399" y="16701"/>
                </a:lnTo>
                <a:lnTo>
                  <a:pt x="16419" y="16701"/>
                </a:lnTo>
                <a:lnTo>
                  <a:pt x="16419" y="14418"/>
                </a:lnTo>
                <a:close/>
                <a:moveTo>
                  <a:pt x="18870" y="14418"/>
                </a:moveTo>
                <a:lnTo>
                  <a:pt x="19852" y="14418"/>
                </a:lnTo>
                <a:lnTo>
                  <a:pt x="19852" y="16701"/>
                </a:lnTo>
                <a:lnTo>
                  <a:pt x="18870" y="16701"/>
                </a:lnTo>
                <a:lnTo>
                  <a:pt x="18870" y="14418"/>
                </a:lnTo>
                <a:close/>
              </a:path>
            </a:pathLst>
          </a:custGeom>
          <a:solidFill>
            <a:srgbClr val="08A998">
              <a:alpha val="22959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63" name="Соединительная линия"/>
          <p:cNvSpPr/>
          <p:nvPr/>
        </p:nvSpPr>
        <p:spPr>
          <a:xfrm>
            <a:off x="6022369" y="2835188"/>
            <a:ext cx="1505962" cy="368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extrusionOk="0">
                <a:moveTo>
                  <a:pt x="0" y="16212"/>
                </a:moveTo>
                <a:cubicBezTo>
                  <a:pt x="7496" y="-4825"/>
                  <a:pt x="14696" y="-5388"/>
                  <a:pt x="21600" y="14523"/>
                </a:cubicBezTo>
              </a:path>
            </a:pathLst>
          </a:custGeom>
          <a:ln w="12700">
            <a:solidFill>
              <a:srgbClr val="08A998"/>
            </a:solidFill>
            <a:miter lim="400000"/>
            <a:tailEnd type="triangle"/>
          </a:ln>
        </p:spPr>
        <p:txBody>
          <a:bodyPr/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64" name="Соединительная линия"/>
          <p:cNvSpPr/>
          <p:nvPr/>
        </p:nvSpPr>
        <p:spPr>
          <a:xfrm>
            <a:off x="6048688" y="3722247"/>
            <a:ext cx="1505962" cy="368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extrusionOk="0">
                <a:moveTo>
                  <a:pt x="0" y="0"/>
                </a:moveTo>
                <a:cubicBezTo>
                  <a:pt x="7370" y="21038"/>
                  <a:pt x="14570" y="21600"/>
                  <a:pt x="21600" y="1686"/>
                </a:cubicBezTo>
              </a:path>
            </a:pathLst>
          </a:custGeom>
          <a:ln w="12700">
            <a:solidFill>
              <a:srgbClr val="08A998"/>
            </a:solidFill>
            <a:miter lim="400000"/>
            <a:headEnd type="triangle"/>
          </a:ln>
        </p:spPr>
        <p:txBody>
          <a:bodyPr/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55" name="аренда"/>
          <p:cNvSpPr txBox="1"/>
          <p:nvPr/>
        </p:nvSpPr>
        <p:spPr>
          <a:xfrm>
            <a:off x="6497093" y="2497182"/>
            <a:ext cx="609142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аренда</a:t>
            </a:r>
          </a:p>
        </p:txBody>
      </p:sp>
      <p:sp>
        <p:nvSpPr>
          <p:cNvPr id="456" name="оплата + коммунальные  услуги"/>
          <p:cNvSpPr txBox="1"/>
          <p:nvPr/>
        </p:nvSpPr>
        <p:spPr>
          <a:xfrm>
            <a:off x="6171108" y="4189239"/>
            <a:ext cx="1296830" cy="649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оплата +</a:t>
            </a:r>
            <a:b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</a:b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коммунальные </a:t>
            </a:r>
            <a:b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</a:b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услуги</a:t>
            </a:r>
          </a:p>
        </p:txBody>
      </p:sp>
      <p:sp>
        <p:nvSpPr>
          <p:cNvPr id="457" name="Линия"/>
          <p:cNvSpPr/>
          <p:nvPr/>
        </p:nvSpPr>
        <p:spPr>
          <a:xfrm>
            <a:off x="5808603" y="4195641"/>
            <a:ext cx="1" cy="482204"/>
          </a:xfrm>
          <a:prstGeom prst="line">
            <a:avLst/>
          </a:prstGeom>
          <a:ln w="12700">
            <a:solidFill>
              <a:srgbClr val="08A998"/>
            </a:solidFill>
            <a:custDash>
              <a:ds d="600000" sp="600000"/>
            </a:custDash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8" name="вопрос о бенефициаре"/>
          <p:cNvSpPr txBox="1">
            <a:spLocks noGrp="1"/>
          </p:cNvSpPr>
          <p:nvPr>
            <p:ph type="title" idx="4294967295"/>
          </p:nvPr>
        </p:nvSpPr>
        <p:spPr>
          <a:xfrm>
            <a:off x="3824025" y="1152662"/>
            <a:ext cx="5001656" cy="607499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sz="2800" dirty="0"/>
              <a:t>вопрос о бенефициаре</a:t>
            </a:r>
          </a:p>
        </p:txBody>
      </p:sp>
      <p:sp>
        <p:nvSpPr>
          <p:cNvPr id="459" name="Линия"/>
          <p:cNvSpPr/>
          <p:nvPr/>
        </p:nvSpPr>
        <p:spPr>
          <a:xfrm>
            <a:off x="3944039" y="1736094"/>
            <a:ext cx="4737253" cy="24066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0" name="наниматель"/>
          <p:cNvSpPr txBox="1"/>
          <p:nvPr/>
        </p:nvSpPr>
        <p:spPr>
          <a:xfrm rot="16200000">
            <a:off x="7724282" y="3299189"/>
            <a:ext cx="1009893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наниматель</a:t>
            </a:r>
          </a:p>
        </p:txBody>
      </p:sp>
      <p:sp>
        <p:nvSpPr>
          <p:cNvPr id="461" name="безвозмездно"/>
          <p:cNvSpPr txBox="1"/>
          <p:nvPr/>
        </p:nvSpPr>
        <p:spPr>
          <a:xfrm>
            <a:off x="4270604" y="3505712"/>
            <a:ext cx="1181414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безвозмездно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3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54143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9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1" name="Мнимая сделка – сделка, совершенная лишь для вида, без намерения создать соответствующие ей правовые последствия.…"/>
          <p:cNvSpPr txBox="1">
            <a:spLocks noGrp="1"/>
          </p:cNvSpPr>
          <p:nvPr>
            <p:ph type="body" sz="half" idx="1"/>
          </p:nvPr>
        </p:nvSpPr>
        <p:spPr>
          <a:xfrm>
            <a:off x="1666875" y="1950374"/>
            <a:ext cx="5810251" cy="310636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</a:pPr>
            <a:r>
              <a:rPr sz="2000" b="1" dirty="0"/>
              <a:t>Мнимая сделка</a:t>
            </a:r>
            <a:r>
              <a:rPr sz="2000" dirty="0"/>
              <a:t> </a:t>
            </a:r>
            <a:r>
              <a:rPr sz="1800" dirty="0"/>
              <a:t>– сделка, совершенная лишь для вида, без намерения создать соответствующие ей правовые последствия.</a:t>
            </a:r>
          </a:p>
          <a:p>
            <a:r>
              <a:rPr sz="2000" b="1" dirty="0"/>
              <a:t>Притворная сделка </a:t>
            </a:r>
            <a:r>
              <a:rPr sz="1800" b="1" dirty="0"/>
              <a:t>– </a:t>
            </a:r>
            <a:r>
              <a:rPr sz="1800" dirty="0"/>
              <a:t>сделка, которая совершена с целью прикрыть другую сделку, в том числе сделку на иных условиях.</a:t>
            </a:r>
          </a:p>
        </p:txBody>
      </p:sp>
      <p:sp>
        <p:nvSpPr>
          <p:cNvPr id="472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3" name="ст. 170 ГК РФ"/>
          <p:cNvSpPr txBox="1"/>
          <p:nvPr/>
        </p:nvSpPr>
        <p:spPr>
          <a:xfrm>
            <a:off x="6143407" y="4643675"/>
            <a:ext cx="1450718" cy="3323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kern="0" dirty="0" err="1">
                <a:solidFill>
                  <a:srgbClr val="233951"/>
                </a:solidFill>
                <a:latin typeface="Arial" panose="020B0604020202020204" pitchFamily="34" charset="0"/>
                <a:cs typeface="Arial" panose="020B0604020202020204" pitchFamily="34" charset="0"/>
                <a:sym typeface="Avenir Next Regular"/>
              </a:rPr>
              <a:t>ст</a:t>
            </a:r>
            <a:r>
              <a:rPr kern="0" dirty="0">
                <a:solidFill>
                  <a:srgbClr val="233951"/>
                </a:solidFill>
                <a:latin typeface="Arial" panose="020B0604020202020204" pitchFamily="34" charset="0"/>
                <a:cs typeface="Arial" panose="020B0604020202020204" pitchFamily="34" charset="0"/>
                <a:sym typeface="Avenir Next Regular"/>
              </a:rPr>
              <a:t>. 170 ГК РФ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4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689952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9" name="Женщина"/>
          <p:cNvSpPr/>
          <p:nvPr/>
        </p:nvSpPr>
        <p:spPr>
          <a:xfrm>
            <a:off x="1118939" y="4024261"/>
            <a:ext cx="430497" cy="1077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80" name="Мужчина"/>
          <p:cNvSpPr/>
          <p:nvPr/>
        </p:nvSpPr>
        <p:spPr>
          <a:xfrm>
            <a:off x="1118938" y="1902925"/>
            <a:ext cx="417264" cy="1077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04" name="Соединительная линия"/>
          <p:cNvSpPr/>
          <p:nvPr/>
        </p:nvSpPr>
        <p:spPr>
          <a:xfrm>
            <a:off x="627404" y="2479705"/>
            <a:ext cx="420707" cy="2031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43" h="21600" extrusionOk="0">
                <a:moveTo>
                  <a:pt x="16243" y="21600"/>
                </a:moveTo>
                <a:cubicBezTo>
                  <a:pt x="-4300" y="14617"/>
                  <a:pt x="-5357" y="7417"/>
                  <a:pt x="13073" y="0"/>
                </a:cubicBezTo>
              </a:path>
            </a:pathLst>
          </a:custGeom>
          <a:ln w="12700">
            <a:solidFill>
              <a:srgbClr val="08A998"/>
            </a:solidFill>
            <a:miter lim="400000"/>
          </a:ln>
        </p:spPr>
        <p:txBody>
          <a:bodyPr/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82" name="брак"/>
          <p:cNvSpPr txBox="1"/>
          <p:nvPr/>
        </p:nvSpPr>
        <p:spPr>
          <a:xfrm>
            <a:off x="1142629" y="3375143"/>
            <a:ext cx="383118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брак</a:t>
            </a:r>
          </a:p>
        </p:txBody>
      </p:sp>
      <p:sp>
        <p:nvSpPr>
          <p:cNvPr id="483" name="Линия"/>
          <p:cNvSpPr/>
          <p:nvPr/>
        </p:nvSpPr>
        <p:spPr>
          <a:xfrm flipV="1">
            <a:off x="1623944" y="3597383"/>
            <a:ext cx="1376937" cy="1074192"/>
          </a:xfrm>
          <a:prstGeom prst="line">
            <a:avLst/>
          </a:prstGeom>
          <a:ln w="127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4" name="Идущий мужчина"/>
          <p:cNvSpPr/>
          <p:nvPr/>
        </p:nvSpPr>
        <p:spPr>
          <a:xfrm>
            <a:off x="5566121" y="2934478"/>
            <a:ext cx="484964" cy="107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0" h="21577" extrusionOk="0">
                <a:moveTo>
                  <a:pt x="9311" y="0"/>
                </a:moveTo>
                <a:cubicBezTo>
                  <a:pt x="9114" y="1"/>
                  <a:pt x="8985" y="9"/>
                  <a:pt x="8973" y="10"/>
                </a:cubicBezTo>
                <a:cubicBezTo>
                  <a:pt x="7445" y="183"/>
                  <a:pt x="6460" y="741"/>
                  <a:pt x="6483" y="1401"/>
                </a:cubicBezTo>
                <a:cubicBezTo>
                  <a:pt x="6495" y="1769"/>
                  <a:pt x="6599" y="1889"/>
                  <a:pt x="6858" y="2154"/>
                </a:cubicBezTo>
                <a:cubicBezTo>
                  <a:pt x="7022" y="2322"/>
                  <a:pt x="7458" y="2603"/>
                  <a:pt x="7493" y="2652"/>
                </a:cubicBezTo>
                <a:cubicBezTo>
                  <a:pt x="7599" y="2798"/>
                  <a:pt x="7669" y="2821"/>
                  <a:pt x="7445" y="2983"/>
                </a:cubicBezTo>
                <a:cubicBezTo>
                  <a:pt x="7422" y="2999"/>
                  <a:pt x="7001" y="3037"/>
                  <a:pt x="7001" y="3048"/>
                </a:cubicBezTo>
                <a:lnTo>
                  <a:pt x="6766" y="3232"/>
                </a:lnTo>
                <a:cubicBezTo>
                  <a:pt x="4463" y="3887"/>
                  <a:pt x="4709" y="3850"/>
                  <a:pt x="4016" y="4797"/>
                </a:cubicBezTo>
                <a:cubicBezTo>
                  <a:pt x="3745" y="5171"/>
                  <a:pt x="2912" y="6761"/>
                  <a:pt x="2653" y="6821"/>
                </a:cubicBezTo>
                <a:cubicBezTo>
                  <a:pt x="2418" y="6870"/>
                  <a:pt x="2371" y="6957"/>
                  <a:pt x="2359" y="7033"/>
                </a:cubicBezTo>
                <a:cubicBezTo>
                  <a:pt x="2324" y="7303"/>
                  <a:pt x="2193" y="7440"/>
                  <a:pt x="2264" y="7640"/>
                </a:cubicBezTo>
                <a:cubicBezTo>
                  <a:pt x="2287" y="7721"/>
                  <a:pt x="2334" y="7759"/>
                  <a:pt x="2451" y="7780"/>
                </a:cubicBezTo>
                <a:cubicBezTo>
                  <a:pt x="2204" y="8885"/>
                  <a:pt x="2428" y="9838"/>
                  <a:pt x="2323" y="10407"/>
                </a:cubicBezTo>
                <a:cubicBezTo>
                  <a:pt x="2311" y="10472"/>
                  <a:pt x="2254" y="10537"/>
                  <a:pt x="2172" y="10591"/>
                </a:cubicBezTo>
                <a:cubicBezTo>
                  <a:pt x="1761" y="10840"/>
                  <a:pt x="1618" y="11051"/>
                  <a:pt x="1559" y="11484"/>
                </a:cubicBezTo>
                <a:cubicBezTo>
                  <a:pt x="1524" y="11734"/>
                  <a:pt x="1853" y="11734"/>
                  <a:pt x="1794" y="11864"/>
                </a:cubicBezTo>
                <a:cubicBezTo>
                  <a:pt x="1735" y="11993"/>
                  <a:pt x="1875" y="12063"/>
                  <a:pt x="1981" y="12144"/>
                </a:cubicBezTo>
                <a:cubicBezTo>
                  <a:pt x="2016" y="12177"/>
                  <a:pt x="2066" y="12188"/>
                  <a:pt x="2113" y="12193"/>
                </a:cubicBezTo>
                <a:cubicBezTo>
                  <a:pt x="2207" y="12204"/>
                  <a:pt x="2312" y="12225"/>
                  <a:pt x="2370" y="12258"/>
                </a:cubicBezTo>
                <a:cubicBezTo>
                  <a:pt x="2441" y="12296"/>
                  <a:pt x="2535" y="12333"/>
                  <a:pt x="2664" y="12344"/>
                </a:cubicBezTo>
                <a:cubicBezTo>
                  <a:pt x="2911" y="12371"/>
                  <a:pt x="3123" y="12019"/>
                  <a:pt x="3123" y="12019"/>
                </a:cubicBezTo>
                <a:cubicBezTo>
                  <a:pt x="3170" y="12165"/>
                  <a:pt x="3698" y="12215"/>
                  <a:pt x="3663" y="12090"/>
                </a:cubicBezTo>
                <a:cubicBezTo>
                  <a:pt x="3569" y="11830"/>
                  <a:pt x="3908" y="11684"/>
                  <a:pt x="4038" y="11224"/>
                </a:cubicBezTo>
                <a:cubicBezTo>
                  <a:pt x="4108" y="10980"/>
                  <a:pt x="3981" y="10764"/>
                  <a:pt x="3828" y="10596"/>
                </a:cubicBezTo>
                <a:cubicBezTo>
                  <a:pt x="3958" y="9990"/>
                  <a:pt x="4627" y="8326"/>
                  <a:pt x="4827" y="8012"/>
                </a:cubicBezTo>
                <a:cubicBezTo>
                  <a:pt x="4992" y="8001"/>
                  <a:pt x="4969" y="7915"/>
                  <a:pt x="5051" y="7764"/>
                </a:cubicBezTo>
                <a:cubicBezTo>
                  <a:pt x="5086" y="7693"/>
                  <a:pt x="5238" y="8680"/>
                  <a:pt x="5308" y="9671"/>
                </a:cubicBezTo>
                <a:cubicBezTo>
                  <a:pt x="5344" y="10147"/>
                  <a:pt x="4428" y="10775"/>
                  <a:pt x="5521" y="11652"/>
                </a:cubicBezTo>
                <a:cubicBezTo>
                  <a:pt x="5651" y="11755"/>
                  <a:pt x="5695" y="11868"/>
                  <a:pt x="5672" y="11982"/>
                </a:cubicBezTo>
                <a:cubicBezTo>
                  <a:pt x="5284" y="13693"/>
                  <a:pt x="5131" y="15063"/>
                  <a:pt x="4967" y="15551"/>
                </a:cubicBezTo>
                <a:cubicBezTo>
                  <a:pt x="4920" y="15686"/>
                  <a:pt x="4743" y="16071"/>
                  <a:pt x="4614" y="16195"/>
                </a:cubicBezTo>
                <a:cubicBezTo>
                  <a:pt x="4285" y="16417"/>
                  <a:pt x="3876" y="16752"/>
                  <a:pt x="3876" y="16757"/>
                </a:cubicBezTo>
                <a:cubicBezTo>
                  <a:pt x="2971" y="17504"/>
                  <a:pt x="2266" y="18382"/>
                  <a:pt x="1761" y="18972"/>
                </a:cubicBezTo>
                <a:lnTo>
                  <a:pt x="1148" y="19573"/>
                </a:lnTo>
                <a:cubicBezTo>
                  <a:pt x="1136" y="19584"/>
                  <a:pt x="1137" y="19596"/>
                  <a:pt x="1126" y="19607"/>
                </a:cubicBezTo>
                <a:cubicBezTo>
                  <a:pt x="1067" y="19655"/>
                  <a:pt x="1090" y="19692"/>
                  <a:pt x="1019" y="19789"/>
                </a:cubicBezTo>
                <a:cubicBezTo>
                  <a:pt x="949" y="19887"/>
                  <a:pt x="-369" y="20554"/>
                  <a:pt x="101" y="20744"/>
                </a:cubicBezTo>
                <a:cubicBezTo>
                  <a:pt x="1076" y="21134"/>
                  <a:pt x="1137" y="20993"/>
                  <a:pt x="1948" y="21285"/>
                </a:cubicBezTo>
                <a:cubicBezTo>
                  <a:pt x="2618" y="21529"/>
                  <a:pt x="3157" y="21523"/>
                  <a:pt x="3733" y="21544"/>
                </a:cubicBezTo>
                <a:lnTo>
                  <a:pt x="6201" y="21539"/>
                </a:lnTo>
                <a:cubicBezTo>
                  <a:pt x="6424" y="21539"/>
                  <a:pt x="6495" y="21458"/>
                  <a:pt x="6483" y="21355"/>
                </a:cubicBezTo>
                <a:cubicBezTo>
                  <a:pt x="6483" y="21257"/>
                  <a:pt x="6273" y="21138"/>
                  <a:pt x="6109" y="21106"/>
                </a:cubicBezTo>
                <a:cubicBezTo>
                  <a:pt x="5886" y="21068"/>
                  <a:pt x="5778" y="21068"/>
                  <a:pt x="5543" y="21057"/>
                </a:cubicBezTo>
                <a:cubicBezTo>
                  <a:pt x="5214" y="21046"/>
                  <a:pt x="4909" y="20970"/>
                  <a:pt x="4721" y="20845"/>
                </a:cubicBezTo>
                <a:cubicBezTo>
                  <a:pt x="4415" y="20656"/>
                  <a:pt x="3991" y="20375"/>
                  <a:pt x="3792" y="20240"/>
                </a:cubicBezTo>
                <a:cubicBezTo>
                  <a:pt x="4015" y="20245"/>
                  <a:pt x="4214" y="20239"/>
                  <a:pt x="4214" y="20223"/>
                </a:cubicBezTo>
                <a:cubicBezTo>
                  <a:pt x="4226" y="20174"/>
                  <a:pt x="4437" y="19968"/>
                  <a:pt x="5095" y="19329"/>
                </a:cubicBezTo>
                <a:cubicBezTo>
                  <a:pt x="5225" y="19199"/>
                  <a:pt x="5366" y="19076"/>
                  <a:pt x="5496" y="18962"/>
                </a:cubicBezTo>
                <a:cubicBezTo>
                  <a:pt x="6024" y="18556"/>
                  <a:pt x="6624" y="18084"/>
                  <a:pt x="6895" y="17835"/>
                </a:cubicBezTo>
                <a:cubicBezTo>
                  <a:pt x="7506" y="17288"/>
                  <a:pt x="8174" y="16817"/>
                  <a:pt x="8444" y="16346"/>
                </a:cubicBezTo>
                <a:cubicBezTo>
                  <a:pt x="8750" y="15810"/>
                  <a:pt x="9539" y="14532"/>
                  <a:pt x="9539" y="14532"/>
                </a:cubicBezTo>
                <a:cubicBezTo>
                  <a:pt x="9503" y="14581"/>
                  <a:pt x="10091" y="14960"/>
                  <a:pt x="10479" y="15317"/>
                </a:cubicBezTo>
                <a:cubicBezTo>
                  <a:pt x="10620" y="15442"/>
                  <a:pt x="10891" y="15945"/>
                  <a:pt x="10938" y="16080"/>
                </a:cubicBezTo>
                <a:cubicBezTo>
                  <a:pt x="11079" y="16432"/>
                  <a:pt x="11360" y="17137"/>
                  <a:pt x="11536" y="17375"/>
                </a:cubicBezTo>
                <a:cubicBezTo>
                  <a:pt x="11948" y="17949"/>
                  <a:pt x="12675" y="18865"/>
                  <a:pt x="13310" y="19531"/>
                </a:cubicBezTo>
                <a:lnTo>
                  <a:pt x="14052" y="20424"/>
                </a:lnTo>
                <a:cubicBezTo>
                  <a:pt x="14111" y="20489"/>
                  <a:pt x="14238" y="20532"/>
                  <a:pt x="14379" y="20532"/>
                </a:cubicBezTo>
                <a:cubicBezTo>
                  <a:pt x="14379" y="20868"/>
                  <a:pt x="14426" y="21598"/>
                  <a:pt x="14896" y="21576"/>
                </a:cubicBezTo>
                <a:cubicBezTo>
                  <a:pt x="16694" y="21495"/>
                  <a:pt x="15061" y="21469"/>
                  <a:pt x="17305" y="21485"/>
                </a:cubicBezTo>
                <a:cubicBezTo>
                  <a:pt x="18528" y="21490"/>
                  <a:pt x="19810" y="21236"/>
                  <a:pt x="20574" y="20911"/>
                </a:cubicBezTo>
                <a:cubicBezTo>
                  <a:pt x="20785" y="20819"/>
                  <a:pt x="20914" y="20764"/>
                  <a:pt x="21055" y="20678"/>
                </a:cubicBezTo>
                <a:cubicBezTo>
                  <a:pt x="21231" y="20548"/>
                  <a:pt x="20726" y="20369"/>
                  <a:pt x="20104" y="20439"/>
                </a:cubicBezTo>
                <a:cubicBezTo>
                  <a:pt x="19058" y="20558"/>
                  <a:pt x="18398" y="20472"/>
                  <a:pt x="18080" y="20407"/>
                </a:cubicBezTo>
                <a:cubicBezTo>
                  <a:pt x="17963" y="20380"/>
                  <a:pt x="17858" y="20342"/>
                  <a:pt x="17775" y="20299"/>
                </a:cubicBezTo>
                <a:cubicBezTo>
                  <a:pt x="17611" y="20207"/>
                  <a:pt x="17376" y="20110"/>
                  <a:pt x="17247" y="20050"/>
                </a:cubicBezTo>
                <a:cubicBezTo>
                  <a:pt x="17399" y="20023"/>
                  <a:pt x="17516" y="19996"/>
                  <a:pt x="17493" y="19974"/>
                </a:cubicBezTo>
                <a:cubicBezTo>
                  <a:pt x="17446" y="19931"/>
                  <a:pt x="17083" y="19477"/>
                  <a:pt x="16589" y="18822"/>
                </a:cubicBezTo>
                <a:cubicBezTo>
                  <a:pt x="16354" y="18480"/>
                  <a:pt x="16131" y="18155"/>
                  <a:pt x="16002" y="17960"/>
                </a:cubicBezTo>
                <a:cubicBezTo>
                  <a:pt x="15120" y="16634"/>
                  <a:pt x="14861" y="15788"/>
                  <a:pt x="14720" y="15133"/>
                </a:cubicBezTo>
                <a:cubicBezTo>
                  <a:pt x="14603" y="14575"/>
                  <a:pt x="14133" y="14358"/>
                  <a:pt x="13721" y="13617"/>
                </a:cubicBezTo>
                <a:lnTo>
                  <a:pt x="12076" y="11224"/>
                </a:lnTo>
                <a:cubicBezTo>
                  <a:pt x="11970" y="11013"/>
                  <a:pt x="12194" y="10904"/>
                  <a:pt x="12194" y="10693"/>
                </a:cubicBezTo>
                <a:cubicBezTo>
                  <a:pt x="12182" y="10211"/>
                  <a:pt x="12077" y="9323"/>
                  <a:pt x="12300" y="8852"/>
                </a:cubicBezTo>
                <a:cubicBezTo>
                  <a:pt x="13464" y="9268"/>
                  <a:pt x="15720" y="9556"/>
                  <a:pt x="15825" y="9632"/>
                </a:cubicBezTo>
                <a:cubicBezTo>
                  <a:pt x="16119" y="9827"/>
                  <a:pt x="16543" y="9973"/>
                  <a:pt x="17048" y="10055"/>
                </a:cubicBezTo>
                <a:cubicBezTo>
                  <a:pt x="17272" y="10087"/>
                  <a:pt x="17377" y="10158"/>
                  <a:pt x="17471" y="10212"/>
                </a:cubicBezTo>
                <a:lnTo>
                  <a:pt x="17647" y="10298"/>
                </a:lnTo>
                <a:cubicBezTo>
                  <a:pt x="17776" y="10331"/>
                  <a:pt x="18023" y="10346"/>
                  <a:pt x="18411" y="10205"/>
                </a:cubicBezTo>
                <a:lnTo>
                  <a:pt x="18716" y="10082"/>
                </a:lnTo>
                <a:cubicBezTo>
                  <a:pt x="18810" y="10038"/>
                  <a:pt x="18929" y="9935"/>
                  <a:pt x="18859" y="9875"/>
                </a:cubicBezTo>
                <a:lnTo>
                  <a:pt x="18940" y="9757"/>
                </a:lnTo>
                <a:cubicBezTo>
                  <a:pt x="19022" y="9703"/>
                  <a:pt x="19012" y="9626"/>
                  <a:pt x="18918" y="9577"/>
                </a:cubicBezTo>
                <a:cubicBezTo>
                  <a:pt x="18682" y="9448"/>
                  <a:pt x="18398" y="9340"/>
                  <a:pt x="18139" y="9242"/>
                </a:cubicBezTo>
                <a:cubicBezTo>
                  <a:pt x="18021" y="9199"/>
                  <a:pt x="17858" y="9171"/>
                  <a:pt x="17706" y="9176"/>
                </a:cubicBezTo>
                <a:lnTo>
                  <a:pt x="17401" y="9139"/>
                </a:lnTo>
                <a:cubicBezTo>
                  <a:pt x="17307" y="9128"/>
                  <a:pt x="17202" y="9123"/>
                  <a:pt x="17096" y="9117"/>
                </a:cubicBezTo>
                <a:cubicBezTo>
                  <a:pt x="16802" y="9112"/>
                  <a:pt x="16014" y="9031"/>
                  <a:pt x="14992" y="8381"/>
                </a:cubicBezTo>
                <a:cubicBezTo>
                  <a:pt x="14522" y="8083"/>
                  <a:pt x="13840" y="7818"/>
                  <a:pt x="13299" y="7596"/>
                </a:cubicBezTo>
                <a:cubicBezTo>
                  <a:pt x="13323" y="7536"/>
                  <a:pt x="13336" y="7439"/>
                  <a:pt x="13218" y="7352"/>
                </a:cubicBezTo>
                <a:cubicBezTo>
                  <a:pt x="13077" y="7244"/>
                  <a:pt x="12816" y="7211"/>
                  <a:pt x="12557" y="7060"/>
                </a:cubicBezTo>
                <a:cubicBezTo>
                  <a:pt x="12263" y="6253"/>
                  <a:pt x="12454" y="6193"/>
                  <a:pt x="12348" y="5711"/>
                </a:cubicBezTo>
                <a:cubicBezTo>
                  <a:pt x="12148" y="4774"/>
                  <a:pt x="11476" y="4428"/>
                  <a:pt x="11030" y="4059"/>
                </a:cubicBezTo>
                <a:cubicBezTo>
                  <a:pt x="11030" y="4059"/>
                  <a:pt x="11149" y="3973"/>
                  <a:pt x="11055" y="3924"/>
                </a:cubicBezTo>
                <a:cubicBezTo>
                  <a:pt x="10985" y="3892"/>
                  <a:pt x="10314" y="3648"/>
                  <a:pt x="10302" y="3648"/>
                </a:cubicBezTo>
                <a:cubicBezTo>
                  <a:pt x="10091" y="3589"/>
                  <a:pt x="10479" y="3437"/>
                  <a:pt x="10596" y="3318"/>
                </a:cubicBezTo>
                <a:cubicBezTo>
                  <a:pt x="10737" y="3183"/>
                  <a:pt x="10865" y="3150"/>
                  <a:pt x="11500" y="3166"/>
                </a:cubicBezTo>
                <a:cubicBezTo>
                  <a:pt x="11887" y="3171"/>
                  <a:pt x="12064" y="3096"/>
                  <a:pt x="12028" y="2939"/>
                </a:cubicBezTo>
                <a:cubicBezTo>
                  <a:pt x="11993" y="2733"/>
                  <a:pt x="12360" y="2765"/>
                  <a:pt x="12219" y="2597"/>
                </a:cubicBezTo>
                <a:cubicBezTo>
                  <a:pt x="12208" y="2581"/>
                  <a:pt x="12299" y="2534"/>
                  <a:pt x="12311" y="2523"/>
                </a:cubicBezTo>
                <a:cubicBezTo>
                  <a:pt x="12417" y="2458"/>
                  <a:pt x="12228" y="2382"/>
                  <a:pt x="12322" y="2262"/>
                </a:cubicBezTo>
                <a:cubicBezTo>
                  <a:pt x="12381" y="2192"/>
                  <a:pt x="12676" y="2187"/>
                  <a:pt x="12653" y="2041"/>
                </a:cubicBezTo>
                <a:cubicBezTo>
                  <a:pt x="12617" y="1851"/>
                  <a:pt x="11899" y="1787"/>
                  <a:pt x="12087" y="1548"/>
                </a:cubicBezTo>
                <a:cubicBezTo>
                  <a:pt x="12334" y="1245"/>
                  <a:pt x="11984" y="909"/>
                  <a:pt x="11984" y="909"/>
                </a:cubicBezTo>
                <a:cubicBezTo>
                  <a:pt x="12231" y="817"/>
                  <a:pt x="12193" y="763"/>
                  <a:pt x="11793" y="498"/>
                </a:cubicBezTo>
                <a:cubicBezTo>
                  <a:pt x="11124" y="55"/>
                  <a:pt x="9901" y="-2"/>
                  <a:pt x="9311" y="0"/>
                </a:cubicBezTo>
                <a:close/>
              </a:path>
            </a:pathLst>
          </a:custGeom>
          <a:solidFill>
            <a:srgbClr val="08A998">
              <a:alpha val="15153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85" name="родство"/>
          <p:cNvSpPr txBox="1"/>
          <p:nvPr/>
        </p:nvSpPr>
        <p:spPr>
          <a:xfrm>
            <a:off x="3365256" y="4789936"/>
            <a:ext cx="678071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родство</a:t>
            </a:r>
          </a:p>
        </p:txBody>
      </p:sp>
      <p:sp>
        <p:nvSpPr>
          <p:cNvPr id="486" name="Линия"/>
          <p:cNvSpPr/>
          <p:nvPr/>
        </p:nvSpPr>
        <p:spPr>
          <a:xfrm>
            <a:off x="1605824" y="2523787"/>
            <a:ext cx="1412688" cy="831295"/>
          </a:xfrm>
          <a:prstGeom prst="line">
            <a:avLst/>
          </a:prstGeom>
          <a:ln w="127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7" name="Многоквартирный дом"/>
          <p:cNvSpPr/>
          <p:nvPr/>
        </p:nvSpPr>
        <p:spPr>
          <a:xfrm>
            <a:off x="3212837" y="3039216"/>
            <a:ext cx="982910" cy="779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35"/>
                </a:lnTo>
                <a:lnTo>
                  <a:pt x="651" y="1535"/>
                </a:lnTo>
                <a:lnTo>
                  <a:pt x="651" y="18128"/>
                </a:lnTo>
                <a:lnTo>
                  <a:pt x="7648" y="18128"/>
                </a:lnTo>
                <a:lnTo>
                  <a:pt x="7648" y="18831"/>
                </a:lnTo>
                <a:lnTo>
                  <a:pt x="651" y="18831"/>
                </a:lnTo>
                <a:lnTo>
                  <a:pt x="651" y="21600"/>
                </a:lnTo>
                <a:lnTo>
                  <a:pt x="6775" y="21600"/>
                </a:lnTo>
                <a:lnTo>
                  <a:pt x="8773" y="21600"/>
                </a:lnTo>
                <a:lnTo>
                  <a:pt x="9152" y="21600"/>
                </a:lnTo>
                <a:lnTo>
                  <a:pt x="9152" y="18128"/>
                </a:lnTo>
                <a:lnTo>
                  <a:pt x="10545" y="18128"/>
                </a:lnTo>
                <a:lnTo>
                  <a:pt x="10545" y="21600"/>
                </a:lnTo>
                <a:lnTo>
                  <a:pt x="11148" y="21600"/>
                </a:lnTo>
                <a:lnTo>
                  <a:pt x="11148" y="18128"/>
                </a:lnTo>
                <a:lnTo>
                  <a:pt x="12549" y="18128"/>
                </a:lnTo>
                <a:lnTo>
                  <a:pt x="12549" y="21600"/>
                </a:lnTo>
                <a:lnTo>
                  <a:pt x="12829" y="21600"/>
                </a:lnTo>
                <a:lnTo>
                  <a:pt x="14896" y="21600"/>
                </a:lnTo>
                <a:lnTo>
                  <a:pt x="20950" y="21600"/>
                </a:lnTo>
                <a:lnTo>
                  <a:pt x="20950" y="18831"/>
                </a:lnTo>
                <a:lnTo>
                  <a:pt x="13969" y="18831"/>
                </a:lnTo>
                <a:lnTo>
                  <a:pt x="13969" y="18128"/>
                </a:lnTo>
                <a:lnTo>
                  <a:pt x="20950" y="18128"/>
                </a:lnTo>
                <a:lnTo>
                  <a:pt x="20950" y="1535"/>
                </a:lnTo>
                <a:lnTo>
                  <a:pt x="21600" y="1535"/>
                </a:lnTo>
                <a:lnTo>
                  <a:pt x="21600" y="0"/>
                </a:lnTo>
                <a:lnTo>
                  <a:pt x="12178" y="0"/>
                </a:lnTo>
                <a:lnTo>
                  <a:pt x="12178" y="1535"/>
                </a:lnTo>
                <a:lnTo>
                  <a:pt x="12829" y="1535"/>
                </a:lnTo>
                <a:lnTo>
                  <a:pt x="12829" y="4086"/>
                </a:lnTo>
                <a:lnTo>
                  <a:pt x="8773" y="4086"/>
                </a:lnTo>
                <a:lnTo>
                  <a:pt x="8773" y="1535"/>
                </a:lnTo>
                <a:lnTo>
                  <a:pt x="9424" y="1535"/>
                </a:lnTo>
                <a:lnTo>
                  <a:pt x="9424" y="0"/>
                </a:lnTo>
                <a:lnTo>
                  <a:pt x="0" y="0"/>
                </a:lnTo>
                <a:close/>
                <a:moveTo>
                  <a:pt x="1764" y="1535"/>
                </a:moveTo>
                <a:lnTo>
                  <a:pt x="2746" y="1535"/>
                </a:lnTo>
                <a:lnTo>
                  <a:pt x="2746" y="3819"/>
                </a:lnTo>
                <a:lnTo>
                  <a:pt x="1764" y="3819"/>
                </a:lnTo>
                <a:lnTo>
                  <a:pt x="1764" y="1535"/>
                </a:lnTo>
                <a:close/>
                <a:moveTo>
                  <a:pt x="4216" y="1535"/>
                </a:moveTo>
                <a:lnTo>
                  <a:pt x="5196" y="1535"/>
                </a:lnTo>
                <a:lnTo>
                  <a:pt x="5196" y="3819"/>
                </a:lnTo>
                <a:lnTo>
                  <a:pt x="4216" y="3819"/>
                </a:lnTo>
                <a:lnTo>
                  <a:pt x="4216" y="1535"/>
                </a:lnTo>
                <a:close/>
                <a:moveTo>
                  <a:pt x="6666" y="1535"/>
                </a:moveTo>
                <a:lnTo>
                  <a:pt x="7648" y="1535"/>
                </a:lnTo>
                <a:lnTo>
                  <a:pt x="7648" y="3819"/>
                </a:lnTo>
                <a:lnTo>
                  <a:pt x="6666" y="3819"/>
                </a:lnTo>
                <a:lnTo>
                  <a:pt x="6666" y="1535"/>
                </a:lnTo>
                <a:close/>
                <a:moveTo>
                  <a:pt x="13967" y="1535"/>
                </a:moveTo>
                <a:lnTo>
                  <a:pt x="14949" y="1535"/>
                </a:lnTo>
                <a:lnTo>
                  <a:pt x="14949" y="3819"/>
                </a:lnTo>
                <a:lnTo>
                  <a:pt x="13967" y="3819"/>
                </a:lnTo>
                <a:lnTo>
                  <a:pt x="13967" y="1535"/>
                </a:lnTo>
                <a:close/>
                <a:moveTo>
                  <a:pt x="16419" y="1535"/>
                </a:moveTo>
                <a:lnTo>
                  <a:pt x="17399" y="1535"/>
                </a:lnTo>
                <a:lnTo>
                  <a:pt x="17399" y="3819"/>
                </a:lnTo>
                <a:lnTo>
                  <a:pt x="16419" y="3819"/>
                </a:lnTo>
                <a:lnTo>
                  <a:pt x="16419" y="1535"/>
                </a:lnTo>
                <a:close/>
                <a:moveTo>
                  <a:pt x="18870" y="1535"/>
                </a:moveTo>
                <a:lnTo>
                  <a:pt x="19852" y="1535"/>
                </a:lnTo>
                <a:lnTo>
                  <a:pt x="19852" y="3819"/>
                </a:lnTo>
                <a:lnTo>
                  <a:pt x="18870" y="3819"/>
                </a:lnTo>
                <a:lnTo>
                  <a:pt x="18870" y="1535"/>
                </a:lnTo>
                <a:close/>
                <a:moveTo>
                  <a:pt x="1764" y="5829"/>
                </a:moveTo>
                <a:lnTo>
                  <a:pt x="2746" y="5829"/>
                </a:lnTo>
                <a:lnTo>
                  <a:pt x="2746" y="8112"/>
                </a:lnTo>
                <a:lnTo>
                  <a:pt x="1764" y="8112"/>
                </a:lnTo>
                <a:lnTo>
                  <a:pt x="1764" y="5829"/>
                </a:lnTo>
                <a:close/>
                <a:moveTo>
                  <a:pt x="4216" y="5829"/>
                </a:moveTo>
                <a:lnTo>
                  <a:pt x="5196" y="5829"/>
                </a:lnTo>
                <a:lnTo>
                  <a:pt x="5196" y="8112"/>
                </a:lnTo>
                <a:lnTo>
                  <a:pt x="4216" y="8112"/>
                </a:lnTo>
                <a:lnTo>
                  <a:pt x="4216" y="5829"/>
                </a:lnTo>
                <a:close/>
                <a:moveTo>
                  <a:pt x="6666" y="5829"/>
                </a:moveTo>
                <a:lnTo>
                  <a:pt x="7648" y="5829"/>
                </a:lnTo>
                <a:lnTo>
                  <a:pt x="7648" y="8112"/>
                </a:lnTo>
                <a:lnTo>
                  <a:pt x="6666" y="8112"/>
                </a:lnTo>
                <a:lnTo>
                  <a:pt x="6666" y="5829"/>
                </a:lnTo>
                <a:close/>
                <a:moveTo>
                  <a:pt x="9152" y="5829"/>
                </a:moveTo>
                <a:lnTo>
                  <a:pt x="10134" y="5829"/>
                </a:lnTo>
                <a:lnTo>
                  <a:pt x="10134" y="8112"/>
                </a:lnTo>
                <a:lnTo>
                  <a:pt x="9152" y="8112"/>
                </a:lnTo>
                <a:lnTo>
                  <a:pt x="9152" y="5829"/>
                </a:lnTo>
                <a:close/>
                <a:moveTo>
                  <a:pt x="11567" y="5829"/>
                </a:moveTo>
                <a:lnTo>
                  <a:pt x="12549" y="5829"/>
                </a:lnTo>
                <a:lnTo>
                  <a:pt x="12549" y="8112"/>
                </a:lnTo>
                <a:lnTo>
                  <a:pt x="11567" y="8112"/>
                </a:lnTo>
                <a:lnTo>
                  <a:pt x="11567" y="5829"/>
                </a:lnTo>
                <a:close/>
                <a:moveTo>
                  <a:pt x="13967" y="5829"/>
                </a:moveTo>
                <a:lnTo>
                  <a:pt x="14949" y="5829"/>
                </a:lnTo>
                <a:lnTo>
                  <a:pt x="14949" y="8112"/>
                </a:lnTo>
                <a:lnTo>
                  <a:pt x="13967" y="8112"/>
                </a:lnTo>
                <a:lnTo>
                  <a:pt x="13967" y="5829"/>
                </a:lnTo>
                <a:close/>
                <a:moveTo>
                  <a:pt x="16419" y="5829"/>
                </a:moveTo>
                <a:lnTo>
                  <a:pt x="17399" y="5829"/>
                </a:lnTo>
                <a:lnTo>
                  <a:pt x="17399" y="8112"/>
                </a:lnTo>
                <a:lnTo>
                  <a:pt x="16419" y="8112"/>
                </a:lnTo>
                <a:lnTo>
                  <a:pt x="16419" y="5829"/>
                </a:lnTo>
                <a:close/>
                <a:moveTo>
                  <a:pt x="18870" y="5829"/>
                </a:moveTo>
                <a:lnTo>
                  <a:pt x="19852" y="5829"/>
                </a:lnTo>
                <a:lnTo>
                  <a:pt x="19852" y="8112"/>
                </a:lnTo>
                <a:lnTo>
                  <a:pt x="18870" y="8112"/>
                </a:lnTo>
                <a:lnTo>
                  <a:pt x="18870" y="5829"/>
                </a:lnTo>
                <a:close/>
                <a:moveTo>
                  <a:pt x="1764" y="10122"/>
                </a:moveTo>
                <a:lnTo>
                  <a:pt x="2746" y="10122"/>
                </a:lnTo>
                <a:lnTo>
                  <a:pt x="2746" y="12408"/>
                </a:lnTo>
                <a:lnTo>
                  <a:pt x="1764" y="12408"/>
                </a:lnTo>
                <a:lnTo>
                  <a:pt x="1764" y="10122"/>
                </a:lnTo>
                <a:close/>
                <a:moveTo>
                  <a:pt x="4216" y="10122"/>
                </a:moveTo>
                <a:lnTo>
                  <a:pt x="5196" y="10122"/>
                </a:lnTo>
                <a:lnTo>
                  <a:pt x="5196" y="12408"/>
                </a:lnTo>
                <a:lnTo>
                  <a:pt x="4216" y="12408"/>
                </a:lnTo>
                <a:lnTo>
                  <a:pt x="4216" y="10122"/>
                </a:lnTo>
                <a:close/>
                <a:moveTo>
                  <a:pt x="6666" y="10122"/>
                </a:moveTo>
                <a:lnTo>
                  <a:pt x="7648" y="10122"/>
                </a:lnTo>
                <a:lnTo>
                  <a:pt x="7648" y="12408"/>
                </a:lnTo>
                <a:lnTo>
                  <a:pt x="6666" y="12408"/>
                </a:lnTo>
                <a:lnTo>
                  <a:pt x="6666" y="10122"/>
                </a:lnTo>
                <a:close/>
                <a:moveTo>
                  <a:pt x="9152" y="10122"/>
                </a:moveTo>
                <a:lnTo>
                  <a:pt x="10134" y="10122"/>
                </a:lnTo>
                <a:lnTo>
                  <a:pt x="10134" y="12408"/>
                </a:lnTo>
                <a:lnTo>
                  <a:pt x="9152" y="12408"/>
                </a:lnTo>
                <a:lnTo>
                  <a:pt x="9152" y="10122"/>
                </a:lnTo>
                <a:close/>
                <a:moveTo>
                  <a:pt x="11567" y="10122"/>
                </a:moveTo>
                <a:lnTo>
                  <a:pt x="12549" y="10122"/>
                </a:lnTo>
                <a:lnTo>
                  <a:pt x="12549" y="12408"/>
                </a:lnTo>
                <a:lnTo>
                  <a:pt x="11567" y="12408"/>
                </a:lnTo>
                <a:lnTo>
                  <a:pt x="11567" y="10122"/>
                </a:lnTo>
                <a:close/>
                <a:moveTo>
                  <a:pt x="13967" y="10122"/>
                </a:moveTo>
                <a:lnTo>
                  <a:pt x="14949" y="10122"/>
                </a:lnTo>
                <a:lnTo>
                  <a:pt x="14949" y="12408"/>
                </a:lnTo>
                <a:lnTo>
                  <a:pt x="13967" y="12408"/>
                </a:lnTo>
                <a:lnTo>
                  <a:pt x="13967" y="10122"/>
                </a:lnTo>
                <a:close/>
                <a:moveTo>
                  <a:pt x="16419" y="10122"/>
                </a:moveTo>
                <a:lnTo>
                  <a:pt x="17399" y="10122"/>
                </a:lnTo>
                <a:lnTo>
                  <a:pt x="17399" y="12408"/>
                </a:lnTo>
                <a:lnTo>
                  <a:pt x="16419" y="12408"/>
                </a:lnTo>
                <a:lnTo>
                  <a:pt x="16419" y="10122"/>
                </a:lnTo>
                <a:close/>
                <a:moveTo>
                  <a:pt x="18870" y="10122"/>
                </a:moveTo>
                <a:lnTo>
                  <a:pt x="19852" y="10122"/>
                </a:lnTo>
                <a:lnTo>
                  <a:pt x="19852" y="12408"/>
                </a:lnTo>
                <a:lnTo>
                  <a:pt x="18870" y="12408"/>
                </a:lnTo>
                <a:lnTo>
                  <a:pt x="18870" y="10122"/>
                </a:lnTo>
                <a:close/>
                <a:moveTo>
                  <a:pt x="1764" y="14418"/>
                </a:moveTo>
                <a:lnTo>
                  <a:pt x="2746" y="14418"/>
                </a:lnTo>
                <a:lnTo>
                  <a:pt x="2746" y="16701"/>
                </a:lnTo>
                <a:lnTo>
                  <a:pt x="1764" y="16701"/>
                </a:lnTo>
                <a:lnTo>
                  <a:pt x="1764" y="14418"/>
                </a:lnTo>
                <a:close/>
                <a:moveTo>
                  <a:pt x="4216" y="14418"/>
                </a:moveTo>
                <a:lnTo>
                  <a:pt x="5196" y="14418"/>
                </a:lnTo>
                <a:lnTo>
                  <a:pt x="5196" y="16701"/>
                </a:lnTo>
                <a:lnTo>
                  <a:pt x="4216" y="16701"/>
                </a:lnTo>
                <a:lnTo>
                  <a:pt x="4216" y="14418"/>
                </a:lnTo>
                <a:close/>
                <a:moveTo>
                  <a:pt x="6666" y="14418"/>
                </a:moveTo>
                <a:lnTo>
                  <a:pt x="7648" y="14418"/>
                </a:lnTo>
                <a:lnTo>
                  <a:pt x="7648" y="16701"/>
                </a:lnTo>
                <a:lnTo>
                  <a:pt x="6666" y="16701"/>
                </a:lnTo>
                <a:lnTo>
                  <a:pt x="6666" y="14418"/>
                </a:lnTo>
                <a:close/>
                <a:moveTo>
                  <a:pt x="9152" y="14418"/>
                </a:moveTo>
                <a:lnTo>
                  <a:pt x="10134" y="14418"/>
                </a:lnTo>
                <a:lnTo>
                  <a:pt x="10134" y="16701"/>
                </a:lnTo>
                <a:lnTo>
                  <a:pt x="9152" y="16701"/>
                </a:lnTo>
                <a:lnTo>
                  <a:pt x="9152" y="14418"/>
                </a:lnTo>
                <a:close/>
                <a:moveTo>
                  <a:pt x="11567" y="14418"/>
                </a:moveTo>
                <a:lnTo>
                  <a:pt x="12549" y="14418"/>
                </a:lnTo>
                <a:lnTo>
                  <a:pt x="12549" y="16701"/>
                </a:lnTo>
                <a:lnTo>
                  <a:pt x="11567" y="16701"/>
                </a:lnTo>
                <a:lnTo>
                  <a:pt x="11567" y="14418"/>
                </a:lnTo>
                <a:close/>
                <a:moveTo>
                  <a:pt x="13967" y="14418"/>
                </a:moveTo>
                <a:lnTo>
                  <a:pt x="14949" y="14418"/>
                </a:lnTo>
                <a:lnTo>
                  <a:pt x="14949" y="16701"/>
                </a:lnTo>
                <a:lnTo>
                  <a:pt x="13967" y="16701"/>
                </a:lnTo>
                <a:lnTo>
                  <a:pt x="13967" y="14418"/>
                </a:lnTo>
                <a:close/>
                <a:moveTo>
                  <a:pt x="16419" y="14418"/>
                </a:moveTo>
                <a:lnTo>
                  <a:pt x="17399" y="14418"/>
                </a:lnTo>
                <a:lnTo>
                  <a:pt x="17399" y="16701"/>
                </a:lnTo>
                <a:lnTo>
                  <a:pt x="16419" y="16701"/>
                </a:lnTo>
                <a:lnTo>
                  <a:pt x="16419" y="14418"/>
                </a:lnTo>
                <a:close/>
                <a:moveTo>
                  <a:pt x="18870" y="14418"/>
                </a:moveTo>
                <a:lnTo>
                  <a:pt x="19852" y="14418"/>
                </a:lnTo>
                <a:lnTo>
                  <a:pt x="19852" y="16701"/>
                </a:lnTo>
                <a:lnTo>
                  <a:pt x="18870" y="16701"/>
                </a:lnTo>
                <a:lnTo>
                  <a:pt x="18870" y="14418"/>
                </a:ln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88" name="Линия"/>
          <p:cNvSpPr/>
          <p:nvPr/>
        </p:nvSpPr>
        <p:spPr>
          <a:xfrm>
            <a:off x="1806550" y="4696678"/>
            <a:ext cx="3958983" cy="1"/>
          </a:xfrm>
          <a:prstGeom prst="line">
            <a:avLst/>
          </a:prstGeom>
          <a:ln w="12700">
            <a:solidFill>
              <a:srgbClr val="08A998">
                <a:alpha val="41065"/>
              </a:srgbClr>
            </a:solidFill>
            <a:custDash>
              <a:ds d="600000" sp="600000"/>
            </a:custDash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9" name="Линия"/>
          <p:cNvSpPr/>
          <p:nvPr/>
        </p:nvSpPr>
        <p:spPr>
          <a:xfrm>
            <a:off x="4296997" y="3472846"/>
            <a:ext cx="1167872" cy="1"/>
          </a:xfrm>
          <a:prstGeom prst="line">
            <a:avLst/>
          </a:prstGeom>
          <a:ln w="12700">
            <a:solidFill>
              <a:srgbClr val="08A998">
                <a:alpha val="15153"/>
              </a:srgbClr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0" name="Мужчина"/>
          <p:cNvSpPr/>
          <p:nvPr/>
        </p:nvSpPr>
        <p:spPr>
          <a:xfrm>
            <a:off x="7619100" y="2890947"/>
            <a:ext cx="398807" cy="1076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91" name="Многоквартирный дом"/>
          <p:cNvSpPr/>
          <p:nvPr/>
        </p:nvSpPr>
        <p:spPr>
          <a:xfrm>
            <a:off x="6310209" y="3039216"/>
            <a:ext cx="982910" cy="779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35"/>
                </a:lnTo>
                <a:lnTo>
                  <a:pt x="651" y="1535"/>
                </a:lnTo>
                <a:lnTo>
                  <a:pt x="651" y="18128"/>
                </a:lnTo>
                <a:lnTo>
                  <a:pt x="7648" y="18128"/>
                </a:lnTo>
                <a:lnTo>
                  <a:pt x="7648" y="18831"/>
                </a:lnTo>
                <a:lnTo>
                  <a:pt x="651" y="18831"/>
                </a:lnTo>
                <a:lnTo>
                  <a:pt x="651" y="21600"/>
                </a:lnTo>
                <a:lnTo>
                  <a:pt x="6775" y="21600"/>
                </a:lnTo>
                <a:lnTo>
                  <a:pt x="8773" y="21600"/>
                </a:lnTo>
                <a:lnTo>
                  <a:pt x="9152" y="21600"/>
                </a:lnTo>
                <a:lnTo>
                  <a:pt x="9152" y="18128"/>
                </a:lnTo>
                <a:lnTo>
                  <a:pt x="10545" y="18128"/>
                </a:lnTo>
                <a:lnTo>
                  <a:pt x="10545" y="21600"/>
                </a:lnTo>
                <a:lnTo>
                  <a:pt x="11148" y="21600"/>
                </a:lnTo>
                <a:lnTo>
                  <a:pt x="11148" y="18128"/>
                </a:lnTo>
                <a:lnTo>
                  <a:pt x="12549" y="18128"/>
                </a:lnTo>
                <a:lnTo>
                  <a:pt x="12549" y="21600"/>
                </a:lnTo>
                <a:lnTo>
                  <a:pt x="12829" y="21600"/>
                </a:lnTo>
                <a:lnTo>
                  <a:pt x="14896" y="21600"/>
                </a:lnTo>
                <a:lnTo>
                  <a:pt x="20950" y="21600"/>
                </a:lnTo>
                <a:lnTo>
                  <a:pt x="20950" y="18831"/>
                </a:lnTo>
                <a:lnTo>
                  <a:pt x="13969" y="18831"/>
                </a:lnTo>
                <a:lnTo>
                  <a:pt x="13969" y="18128"/>
                </a:lnTo>
                <a:lnTo>
                  <a:pt x="20950" y="18128"/>
                </a:lnTo>
                <a:lnTo>
                  <a:pt x="20950" y="1535"/>
                </a:lnTo>
                <a:lnTo>
                  <a:pt x="21600" y="1535"/>
                </a:lnTo>
                <a:lnTo>
                  <a:pt x="21600" y="0"/>
                </a:lnTo>
                <a:lnTo>
                  <a:pt x="12178" y="0"/>
                </a:lnTo>
                <a:lnTo>
                  <a:pt x="12178" y="1535"/>
                </a:lnTo>
                <a:lnTo>
                  <a:pt x="12829" y="1535"/>
                </a:lnTo>
                <a:lnTo>
                  <a:pt x="12829" y="4086"/>
                </a:lnTo>
                <a:lnTo>
                  <a:pt x="8773" y="4086"/>
                </a:lnTo>
                <a:lnTo>
                  <a:pt x="8773" y="1535"/>
                </a:lnTo>
                <a:lnTo>
                  <a:pt x="9424" y="1535"/>
                </a:lnTo>
                <a:lnTo>
                  <a:pt x="9424" y="0"/>
                </a:lnTo>
                <a:lnTo>
                  <a:pt x="0" y="0"/>
                </a:lnTo>
                <a:close/>
                <a:moveTo>
                  <a:pt x="1764" y="1535"/>
                </a:moveTo>
                <a:lnTo>
                  <a:pt x="2746" y="1535"/>
                </a:lnTo>
                <a:lnTo>
                  <a:pt x="2746" y="3819"/>
                </a:lnTo>
                <a:lnTo>
                  <a:pt x="1764" y="3819"/>
                </a:lnTo>
                <a:lnTo>
                  <a:pt x="1764" y="1535"/>
                </a:lnTo>
                <a:close/>
                <a:moveTo>
                  <a:pt x="4216" y="1535"/>
                </a:moveTo>
                <a:lnTo>
                  <a:pt x="5196" y="1535"/>
                </a:lnTo>
                <a:lnTo>
                  <a:pt x="5196" y="3819"/>
                </a:lnTo>
                <a:lnTo>
                  <a:pt x="4216" y="3819"/>
                </a:lnTo>
                <a:lnTo>
                  <a:pt x="4216" y="1535"/>
                </a:lnTo>
                <a:close/>
                <a:moveTo>
                  <a:pt x="6666" y="1535"/>
                </a:moveTo>
                <a:lnTo>
                  <a:pt x="7648" y="1535"/>
                </a:lnTo>
                <a:lnTo>
                  <a:pt x="7648" y="3819"/>
                </a:lnTo>
                <a:lnTo>
                  <a:pt x="6666" y="3819"/>
                </a:lnTo>
                <a:lnTo>
                  <a:pt x="6666" y="1535"/>
                </a:lnTo>
                <a:close/>
                <a:moveTo>
                  <a:pt x="13967" y="1535"/>
                </a:moveTo>
                <a:lnTo>
                  <a:pt x="14949" y="1535"/>
                </a:lnTo>
                <a:lnTo>
                  <a:pt x="14949" y="3819"/>
                </a:lnTo>
                <a:lnTo>
                  <a:pt x="13967" y="3819"/>
                </a:lnTo>
                <a:lnTo>
                  <a:pt x="13967" y="1535"/>
                </a:lnTo>
                <a:close/>
                <a:moveTo>
                  <a:pt x="16419" y="1535"/>
                </a:moveTo>
                <a:lnTo>
                  <a:pt x="17399" y="1535"/>
                </a:lnTo>
                <a:lnTo>
                  <a:pt x="17399" y="3819"/>
                </a:lnTo>
                <a:lnTo>
                  <a:pt x="16419" y="3819"/>
                </a:lnTo>
                <a:lnTo>
                  <a:pt x="16419" y="1535"/>
                </a:lnTo>
                <a:close/>
                <a:moveTo>
                  <a:pt x="18870" y="1535"/>
                </a:moveTo>
                <a:lnTo>
                  <a:pt x="19852" y="1535"/>
                </a:lnTo>
                <a:lnTo>
                  <a:pt x="19852" y="3819"/>
                </a:lnTo>
                <a:lnTo>
                  <a:pt x="18870" y="3819"/>
                </a:lnTo>
                <a:lnTo>
                  <a:pt x="18870" y="1535"/>
                </a:lnTo>
                <a:close/>
                <a:moveTo>
                  <a:pt x="1764" y="5829"/>
                </a:moveTo>
                <a:lnTo>
                  <a:pt x="2746" y="5829"/>
                </a:lnTo>
                <a:lnTo>
                  <a:pt x="2746" y="8112"/>
                </a:lnTo>
                <a:lnTo>
                  <a:pt x="1764" y="8112"/>
                </a:lnTo>
                <a:lnTo>
                  <a:pt x="1764" y="5829"/>
                </a:lnTo>
                <a:close/>
                <a:moveTo>
                  <a:pt x="4216" y="5829"/>
                </a:moveTo>
                <a:lnTo>
                  <a:pt x="5196" y="5829"/>
                </a:lnTo>
                <a:lnTo>
                  <a:pt x="5196" y="8112"/>
                </a:lnTo>
                <a:lnTo>
                  <a:pt x="4216" y="8112"/>
                </a:lnTo>
                <a:lnTo>
                  <a:pt x="4216" y="5829"/>
                </a:lnTo>
                <a:close/>
                <a:moveTo>
                  <a:pt x="6666" y="5829"/>
                </a:moveTo>
                <a:lnTo>
                  <a:pt x="7648" y="5829"/>
                </a:lnTo>
                <a:lnTo>
                  <a:pt x="7648" y="8112"/>
                </a:lnTo>
                <a:lnTo>
                  <a:pt x="6666" y="8112"/>
                </a:lnTo>
                <a:lnTo>
                  <a:pt x="6666" y="5829"/>
                </a:lnTo>
                <a:close/>
                <a:moveTo>
                  <a:pt x="9152" y="5829"/>
                </a:moveTo>
                <a:lnTo>
                  <a:pt x="10134" y="5829"/>
                </a:lnTo>
                <a:lnTo>
                  <a:pt x="10134" y="8112"/>
                </a:lnTo>
                <a:lnTo>
                  <a:pt x="9152" y="8112"/>
                </a:lnTo>
                <a:lnTo>
                  <a:pt x="9152" y="5829"/>
                </a:lnTo>
                <a:close/>
                <a:moveTo>
                  <a:pt x="11567" y="5829"/>
                </a:moveTo>
                <a:lnTo>
                  <a:pt x="12549" y="5829"/>
                </a:lnTo>
                <a:lnTo>
                  <a:pt x="12549" y="8112"/>
                </a:lnTo>
                <a:lnTo>
                  <a:pt x="11567" y="8112"/>
                </a:lnTo>
                <a:lnTo>
                  <a:pt x="11567" y="5829"/>
                </a:lnTo>
                <a:close/>
                <a:moveTo>
                  <a:pt x="13967" y="5829"/>
                </a:moveTo>
                <a:lnTo>
                  <a:pt x="14949" y="5829"/>
                </a:lnTo>
                <a:lnTo>
                  <a:pt x="14949" y="8112"/>
                </a:lnTo>
                <a:lnTo>
                  <a:pt x="13967" y="8112"/>
                </a:lnTo>
                <a:lnTo>
                  <a:pt x="13967" y="5829"/>
                </a:lnTo>
                <a:close/>
                <a:moveTo>
                  <a:pt x="16419" y="5829"/>
                </a:moveTo>
                <a:lnTo>
                  <a:pt x="17399" y="5829"/>
                </a:lnTo>
                <a:lnTo>
                  <a:pt x="17399" y="8112"/>
                </a:lnTo>
                <a:lnTo>
                  <a:pt x="16419" y="8112"/>
                </a:lnTo>
                <a:lnTo>
                  <a:pt x="16419" y="5829"/>
                </a:lnTo>
                <a:close/>
                <a:moveTo>
                  <a:pt x="18870" y="5829"/>
                </a:moveTo>
                <a:lnTo>
                  <a:pt x="19852" y="5829"/>
                </a:lnTo>
                <a:lnTo>
                  <a:pt x="19852" y="8112"/>
                </a:lnTo>
                <a:lnTo>
                  <a:pt x="18870" y="8112"/>
                </a:lnTo>
                <a:lnTo>
                  <a:pt x="18870" y="5829"/>
                </a:lnTo>
                <a:close/>
                <a:moveTo>
                  <a:pt x="1764" y="10122"/>
                </a:moveTo>
                <a:lnTo>
                  <a:pt x="2746" y="10122"/>
                </a:lnTo>
                <a:lnTo>
                  <a:pt x="2746" y="12408"/>
                </a:lnTo>
                <a:lnTo>
                  <a:pt x="1764" y="12408"/>
                </a:lnTo>
                <a:lnTo>
                  <a:pt x="1764" y="10122"/>
                </a:lnTo>
                <a:close/>
                <a:moveTo>
                  <a:pt x="4216" y="10122"/>
                </a:moveTo>
                <a:lnTo>
                  <a:pt x="5196" y="10122"/>
                </a:lnTo>
                <a:lnTo>
                  <a:pt x="5196" y="12408"/>
                </a:lnTo>
                <a:lnTo>
                  <a:pt x="4216" y="12408"/>
                </a:lnTo>
                <a:lnTo>
                  <a:pt x="4216" y="10122"/>
                </a:lnTo>
                <a:close/>
                <a:moveTo>
                  <a:pt x="6666" y="10122"/>
                </a:moveTo>
                <a:lnTo>
                  <a:pt x="7648" y="10122"/>
                </a:lnTo>
                <a:lnTo>
                  <a:pt x="7648" y="12408"/>
                </a:lnTo>
                <a:lnTo>
                  <a:pt x="6666" y="12408"/>
                </a:lnTo>
                <a:lnTo>
                  <a:pt x="6666" y="10122"/>
                </a:lnTo>
                <a:close/>
                <a:moveTo>
                  <a:pt x="9152" y="10122"/>
                </a:moveTo>
                <a:lnTo>
                  <a:pt x="10134" y="10122"/>
                </a:lnTo>
                <a:lnTo>
                  <a:pt x="10134" y="12408"/>
                </a:lnTo>
                <a:lnTo>
                  <a:pt x="9152" y="12408"/>
                </a:lnTo>
                <a:lnTo>
                  <a:pt x="9152" y="10122"/>
                </a:lnTo>
                <a:close/>
                <a:moveTo>
                  <a:pt x="11567" y="10122"/>
                </a:moveTo>
                <a:lnTo>
                  <a:pt x="12549" y="10122"/>
                </a:lnTo>
                <a:lnTo>
                  <a:pt x="12549" y="12408"/>
                </a:lnTo>
                <a:lnTo>
                  <a:pt x="11567" y="12408"/>
                </a:lnTo>
                <a:lnTo>
                  <a:pt x="11567" y="10122"/>
                </a:lnTo>
                <a:close/>
                <a:moveTo>
                  <a:pt x="13967" y="10122"/>
                </a:moveTo>
                <a:lnTo>
                  <a:pt x="14949" y="10122"/>
                </a:lnTo>
                <a:lnTo>
                  <a:pt x="14949" y="12408"/>
                </a:lnTo>
                <a:lnTo>
                  <a:pt x="13967" y="12408"/>
                </a:lnTo>
                <a:lnTo>
                  <a:pt x="13967" y="10122"/>
                </a:lnTo>
                <a:close/>
                <a:moveTo>
                  <a:pt x="16419" y="10122"/>
                </a:moveTo>
                <a:lnTo>
                  <a:pt x="17399" y="10122"/>
                </a:lnTo>
                <a:lnTo>
                  <a:pt x="17399" y="12408"/>
                </a:lnTo>
                <a:lnTo>
                  <a:pt x="16419" y="12408"/>
                </a:lnTo>
                <a:lnTo>
                  <a:pt x="16419" y="10122"/>
                </a:lnTo>
                <a:close/>
                <a:moveTo>
                  <a:pt x="18870" y="10122"/>
                </a:moveTo>
                <a:lnTo>
                  <a:pt x="19852" y="10122"/>
                </a:lnTo>
                <a:lnTo>
                  <a:pt x="19852" y="12408"/>
                </a:lnTo>
                <a:lnTo>
                  <a:pt x="18870" y="12408"/>
                </a:lnTo>
                <a:lnTo>
                  <a:pt x="18870" y="10122"/>
                </a:lnTo>
                <a:close/>
                <a:moveTo>
                  <a:pt x="1764" y="14418"/>
                </a:moveTo>
                <a:lnTo>
                  <a:pt x="2746" y="14418"/>
                </a:lnTo>
                <a:lnTo>
                  <a:pt x="2746" y="16701"/>
                </a:lnTo>
                <a:lnTo>
                  <a:pt x="1764" y="16701"/>
                </a:lnTo>
                <a:lnTo>
                  <a:pt x="1764" y="14418"/>
                </a:lnTo>
                <a:close/>
                <a:moveTo>
                  <a:pt x="4216" y="14418"/>
                </a:moveTo>
                <a:lnTo>
                  <a:pt x="5196" y="14418"/>
                </a:lnTo>
                <a:lnTo>
                  <a:pt x="5196" y="16701"/>
                </a:lnTo>
                <a:lnTo>
                  <a:pt x="4216" y="16701"/>
                </a:lnTo>
                <a:lnTo>
                  <a:pt x="4216" y="14418"/>
                </a:lnTo>
                <a:close/>
                <a:moveTo>
                  <a:pt x="6666" y="14418"/>
                </a:moveTo>
                <a:lnTo>
                  <a:pt x="7648" y="14418"/>
                </a:lnTo>
                <a:lnTo>
                  <a:pt x="7648" y="16701"/>
                </a:lnTo>
                <a:lnTo>
                  <a:pt x="6666" y="16701"/>
                </a:lnTo>
                <a:lnTo>
                  <a:pt x="6666" y="14418"/>
                </a:lnTo>
                <a:close/>
                <a:moveTo>
                  <a:pt x="9152" y="14418"/>
                </a:moveTo>
                <a:lnTo>
                  <a:pt x="10134" y="14418"/>
                </a:lnTo>
                <a:lnTo>
                  <a:pt x="10134" y="16701"/>
                </a:lnTo>
                <a:lnTo>
                  <a:pt x="9152" y="16701"/>
                </a:lnTo>
                <a:lnTo>
                  <a:pt x="9152" y="14418"/>
                </a:lnTo>
                <a:close/>
                <a:moveTo>
                  <a:pt x="11567" y="14418"/>
                </a:moveTo>
                <a:lnTo>
                  <a:pt x="12549" y="14418"/>
                </a:lnTo>
                <a:lnTo>
                  <a:pt x="12549" y="16701"/>
                </a:lnTo>
                <a:lnTo>
                  <a:pt x="11567" y="16701"/>
                </a:lnTo>
                <a:lnTo>
                  <a:pt x="11567" y="14418"/>
                </a:lnTo>
                <a:close/>
                <a:moveTo>
                  <a:pt x="13967" y="14418"/>
                </a:moveTo>
                <a:lnTo>
                  <a:pt x="14949" y="14418"/>
                </a:lnTo>
                <a:lnTo>
                  <a:pt x="14949" y="16701"/>
                </a:lnTo>
                <a:lnTo>
                  <a:pt x="13967" y="16701"/>
                </a:lnTo>
                <a:lnTo>
                  <a:pt x="13967" y="14418"/>
                </a:lnTo>
                <a:close/>
                <a:moveTo>
                  <a:pt x="16419" y="14418"/>
                </a:moveTo>
                <a:lnTo>
                  <a:pt x="17399" y="14418"/>
                </a:lnTo>
                <a:lnTo>
                  <a:pt x="17399" y="16701"/>
                </a:lnTo>
                <a:lnTo>
                  <a:pt x="16419" y="16701"/>
                </a:lnTo>
                <a:lnTo>
                  <a:pt x="16419" y="14418"/>
                </a:lnTo>
                <a:close/>
                <a:moveTo>
                  <a:pt x="18870" y="14418"/>
                </a:moveTo>
                <a:lnTo>
                  <a:pt x="19852" y="14418"/>
                </a:lnTo>
                <a:lnTo>
                  <a:pt x="19852" y="16701"/>
                </a:lnTo>
                <a:lnTo>
                  <a:pt x="18870" y="16701"/>
                </a:lnTo>
                <a:lnTo>
                  <a:pt x="18870" y="14418"/>
                </a:lnTo>
                <a:close/>
              </a:path>
            </a:pathLst>
          </a:custGeom>
          <a:solidFill>
            <a:srgbClr val="08A998">
              <a:alpha val="15153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05" name="Соединительная линия"/>
          <p:cNvSpPr/>
          <p:nvPr/>
        </p:nvSpPr>
        <p:spPr>
          <a:xfrm>
            <a:off x="6022369" y="2835188"/>
            <a:ext cx="1505962" cy="368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extrusionOk="0">
                <a:moveTo>
                  <a:pt x="0" y="16212"/>
                </a:moveTo>
                <a:cubicBezTo>
                  <a:pt x="7496" y="-4825"/>
                  <a:pt x="14696" y="-5388"/>
                  <a:pt x="21600" y="14523"/>
                </a:cubicBezTo>
              </a:path>
            </a:pathLst>
          </a:custGeom>
          <a:ln w="12700">
            <a:solidFill>
              <a:srgbClr val="08A998">
                <a:alpha val="15153"/>
              </a:srgbClr>
            </a:solidFill>
            <a:miter lim="400000"/>
            <a:tailEnd type="triangle"/>
          </a:ln>
        </p:spPr>
        <p:txBody>
          <a:bodyPr/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06" name="Соединительная линия"/>
          <p:cNvSpPr/>
          <p:nvPr/>
        </p:nvSpPr>
        <p:spPr>
          <a:xfrm>
            <a:off x="6048688" y="3722247"/>
            <a:ext cx="1505962" cy="368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extrusionOk="0">
                <a:moveTo>
                  <a:pt x="0" y="0"/>
                </a:moveTo>
                <a:cubicBezTo>
                  <a:pt x="7370" y="21038"/>
                  <a:pt x="14570" y="21600"/>
                  <a:pt x="21600" y="1686"/>
                </a:cubicBezTo>
              </a:path>
            </a:pathLst>
          </a:custGeom>
          <a:ln w="12700">
            <a:solidFill>
              <a:srgbClr val="08A998">
                <a:alpha val="15153"/>
              </a:srgbClr>
            </a:solidFill>
            <a:miter lim="400000"/>
            <a:headEnd type="triangle"/>
          </a:ln>
        </p:spPr>
        <p:txBody>
          <a:bodyPr/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494" name="аренда"/>
          <p:cNvSpPr txBox="1"/>
          <p:nvPr/>
        </p:nvSpPr>
        <p:spPr>
          <a:xfrm>
            <a:off x="6497093" y="2497182"/>
            <a:ext cx="609142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аренда</a:t>
            </a:r>
          </a:p>
        </p:txBody>
      </p:sp>
      <p:sp>
        <p:nvSpPr>
          <p:cNvPr id="495" name="оплата + коммунальные  услуги"/>
          <p:cNvSpPr txBox="1"/>
          <p:nvPr/>
        </p:nvSpPr>
        <p:spPr>
          <a:xfrm>
            <a:off x="6171108" y="4189239"/>
            <a:ext cx="1296830" cy="6490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оплата +</a:t>
            </a:r>
            <a:b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</a:b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коммунальные </a:t>
            </a:r>
            <a:b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</a:b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услуги</a:t>
            </a:r>
          </a:p>
        </p:txBody>
      </p:sp>
      <p:sp>
        <p:nvSpPr>
          <p:cNvPr id="496" name="Линия"/>
          <p:cNvSpPr/>
          <p:nvPr/>
        </p:nvSpPr>
        <p:spPr>
          <a:xfrm>
            <a:off x="5808603" y="4195641"/>
            <a:ext cx="1" cy="482204"/>
          </a:xfrm>
          <a:prstGeom prst="line">
            <a:avLst/>
          </a:prstGeom>
          <a:ln w="12700">
            <a:solidFill>
              <a:srgbClr val="08A998">
                <a:alpha val="41065"/>
              </a:srgbClr>
            </a:solidFill>
            <a:custDash>
              <a:ds d="600000" sp="600000"/>
            </a:custDash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7" name="ответ о бенефициаре"/>
          <p:cNvSpPr txBox="1">
            <a:spLocks noGrp="1"/>
          </p:cNvSpPr>
          <p:nvPr>
            <p:ph type="title" idx="4294967295"/>
          </p:nvPr>
        </p:nvSpPr>
        <p:spPr>
          <a:xfrm>
            <a:off x="4043327" y="1131682"/>
            <a:ext cx="4560846" cy="607499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sz="2800" dirty="0"/>
              <a:t>ответ о бенефициаре</a:t>
            </a:r>
          </a:p>
        </p:txBody>
      </p:sp>
      <p:sp>
        <p:nvSpPr>
          <p:cNvPr id="498" name="Линия"/>
          <p:cNvSpPr/>
          <p:nvPr/>
        </p:nvSpPr>
        <p:spPr>
          <a:xfrm flipV="1">
            <a:off x="4194285" y="1661118"/>
            <a:ext cx="4262555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9" name="наниматель"/>
          <p:cNvSpPr txBox="1"/>
          <p:nvPr/>
        </p:nvSpPr>
        <p:spPr>
          <a:xfrm rot="16200000">
            <a:off x="7724282" y="3299189"/>
            <a:ext cx="1009893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наниматель</a:t>
            </a:r>
          </a:p>
        </p:txBody>
      </p:sp>
      <p:sp>
        <p:nvSpPr>
          <p:cNvPr id="500" name="безвозмездно"/>
          <p:cNvSpPr txBox="1"/>
          <p:nvPr/>
        </p:nvSpPr>
        <p:spPr>
          <a:xfrm>
            <a:off x="4330160" y="3448747"/>
            <a:ext cx="1181414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безвозмездно</a:t>
            </a:r>
          </a:p>
        </p:txBody>
      </p:sp>
      <p:sp>
        <p:nvSpPr>
          <p:cNvPr id="501" name="Линия"/>
          <p:cNvSpPr/>
          <p:nvPr/>
        </p:nvSpPr>
        <p:spPr>
          <a:xfrm flipV="1">
            <a:off x="4262219" y="2806324"/>
            <a:ext cx="1" cy="1245353"/>
          </a:xfrm>
          <a:prstGeom prst="line">
            <a:avLst/>
          </a:prstGeom>
          <a:ln w="381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2" name="Линия"/>
          <p:cNvSpPr/>
          <p:nvPr/>
        </p:nvSpPr>
        <p:spPr>
          <a:xfrm>
            <a:off x="4295474" y="3203131"/>
            <a:ext cx="3223901" cy="1"/>
          </a:xfrm>
          <a:prstGeom prst="line">
            <a:avLst/>
          </a:prstGeom>
          <a:ln w="381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3" name="Линия"/>
          <p:cNvSpPr/>
          <p:nvPr/>
        </p:nvSpPr>
        <p:spPr>
          <a:xfrm>
            <a:off x="4277614" y="3713413"/>
            <a:ext cx="3223901" cy="1"/>
          </a:xfrm>
          <a:prstGeom prst="line">
            <a:avLst/>
          </a:prstGeom>
          <a:ln w="38100">
            <a:solidFill>
              <a:srgbClr val="08A998"/>
            </a:solidFill>
            <a:miter lim="400000"/>
            <a:head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dirty="0"/>
              <a:t>5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40365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2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3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4" name="коррупционные сделки"/>
          <p:cNvSpPr/>
          <p:nvPr/>
        </p:nvSpPr>
        <p:spPr>
          <a:xfrm>
            <a:off x="1498295" y="1950373"/>
            <a:ext cx="6246564" cy="18106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0"/>
              </a:spcBef>
              <a:defRPr sz="5600" cap="all">
                <a:solidFill>
                  <a:srgbClr val="08A998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 algn="ctr" defTabSz="410751" eaLnBrk="1" fontAlgn="auto">
              <a:spcAft>
                <a:spcPts val="0"/>
              </a:spcAft>
            </a:pPr>
            <a:r>
              <a:rPr sz="3937" kern="0" dirty="0"/>
              <a:t>коррупционные сделки</a:t>
            </a:r>
          </a:p>
        </p:txBody>
      </p:sp>
      <p:sp>
        <p:nvSpPr>
          <p:cNvPr id="515" name="недействительность сделки, нарушающей требования закона или иного правового акта (статья 168 ГК РФ)…"/>
          <p:cNvSpPr txBox="1"/>
          <p:nvPr/>
        </p:nvSpPr>
        <p:spPr>
          <a:xfrm>
            <a:off x="1666875" y="3429000"/>
            <a:ext cx="6430523" cy="2071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marL="190493" indent="-190493" defTabSz="410751" eaLnBrk="1" fontAlgn="auto">
              <a:spcBef>
                <a:spcPts val="703"/>
              </a:spcBef>
              <a:spcAft>
                <a:spcPts val="600"/>
              </a:spcAft>
              <a:buClr>
                <a:srgbClr val="08A998"/>
              </a:buClr>
              <a:buSzPct val="140000"/>
              <a:buFontTx/>
              <a:buChar char="•"/>
            </a:pPr>
            <a:r>
              <a:rPr kern="0" dirty="0">
                <a:solidFill>
                  <a:srgbClr val="233951"/>
                </a:solidFill>
                <a:latin typeface="Avenir Next Regular"/>
                <a:sym typeface="Avenir Next Regular"/>
              </a:rPr>
              <a:t>недействительность сделки, нарушающей требования закона или иного правового акта (статья 168 ГК РФ)</a:t>
            </a:r>
          </a:p>
          <a:p>
            <a:pPr marL="190493" indent="-190493" defTabSz="410751" eaLnBrk="1" fontAlgn="auto">
              <a:spcBef>
                <a:spcPts val="703"/>
              </a:spcBef>
              <a:spcAft>
                <a:spcPts val="0"/>
              </a:spcAft>
              <a:buClr>
                <a:srgbClr val="08A998"/>
              </a:buClr>
              <a:buSzPct val="140000"/>
              <a:buFontTx/>
              <a:buChar char="•"/>
            </a:pPr>
            <a:r>
              <a:rPr kern="0" dirty="0">
                <a:solidFill>
                  <a:srgbClr val="233951"/>
                </a:solidFill>
                <a:latin typeface="Avenir Next Regular"/>
                <a:sym typeface="Avenir Next Regular"/>
              </a:rPr>
              <a:t>ничтожность сделки, совершенной с целью, заведомо противной основам правопорядка или нравственности (статья 169 ГК РФ)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noProof="0" dirty="0" smtClean="0"/>
              <a:t>6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25983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21" name="rosimushchestvo_emb_n24275.jpg" descr="rosimushchestvo_emb_n2427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3412" y="1494123"/>
            <a:ext cx="1166690" cy="1350904"/>
          </a:xfrm>
          <a:prstGeom prst="rect">
            <a:avLst/>
          </a:prstGeom>
          <a:ln w="3175">
            <a:miter lim="400000"/>
          </a:ln>
        </p:spPr>
      </p:pic>
      <p:sp>
        <p:nvSpPr>
          <p:cNvPr id="522" name="Росимущество"/>
          <p:cNvSpPr txBox="1"/>
          <p:nvPr/>
        </p:nvSpPr>
        <p:spPr>
          <a:xfrm>
            <a:off x="1263989" y="2934705"/>
            <a:ext cx="1245534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Росимущество</a:t>
            </a:r>
          </a:p>
        </p:txBody>
      </p:sp>
      <p:pic>
        <p:nvPicPr>
          <p:cNvPr id="523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6444" y="1531966"/>
            <a:ext cx="1166690" cy="1275219"/>
          </a:xfrm>
          <a:prstGeom prst="rect">
            <a:avLst/>
          </a:prstGeom>
          <a:ln w="3175">
            <a:miter lim="400000"/>
          </a:ln>
        </p:spPr>
      </p:pic>
      <p:sp>
        <p:nvSpPr>
          <p:cNvPr id="524" name="Верховный Суд РФ"/>
          <p:cNvSpPr txBox="1"/>
          <p:nvPr/>
        </p:nvSpPr>
        <p:spPr>
          <a:xfrm>
            <a:off x="6264048" y="2934705"/>
            <a:ext cx="1622240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Верховный Суд РФ</a:t>
            </a:r>
          </a:p>
        </p:txBody>
      </p:sp>
      <p:sp>
        <p:nvSpPr>
          <p:cNvPr id="525" name="Линия"/>
          <p:cNvSpPr/>
          <p:nvPr/>
        </p:nvSpPr>
        <p:spPr>
          <a:xfrm>
            <a:off x="2478702" y="2169575"/>
            <a:ext cx="4039142" cy="1"/>
          </a:xfrm>
          <a:prstGeom prst="line">
            <a:avLst/>
          </a:prstGeom>
          <a:ln w="25400">
            <a:solidFill>
              <a:srgbClr val="08A998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6" name="Линия"/>
          <p:cNvSpPr/>
          <p:nvPr/>
        </p:nvSpPr>
        <p:spPr>
          <a:xfrm flipH="1">
            <a:off x="5149874" y="4076443"/>
            <a:ext cx="1283185" cy="1"/>
          </a:xfrm>
          <a:prstGeom prst="line">
            <a:avLst/>
          </a:prstGeom>
          <a:ln w="25400">
            <a:solidFill>
              <a:srgbClr val="08A998"/>
            </a:solidFill>
            <a:miter lim="400000"/>
            <a:headEnd type="oval"/>
            <a:tailEnd type="oval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7" name="МСПС"/>
          <p:cNvSpPr txBox="1"/>
          <p:nvPr/>
        </p:nvSpPr>
        <p:spPr>
          <a:xfrm>
            <a:off x="4183784" y="3347989"/>
            <a:ext cx="540212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МСПС</a:t>
            </a:r>
          </a:p>
        </p:txBody>
      </p:sp>
      <p:sp>
        <p:nvSpPr>
          <p:cNvPr id="528" name="Здание суда"/>
          <p:cNvSpPr/>
          <p:nvPr/>
        </p:nvSpPr>
        <p:spPr>
          <a:xfrm>
            <a:off x="1486386" y="3722187"/>
            <a:ext cx="800741" cy="800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9"/>
                </a:lnTo>
                <a:lnTo>
                  <a:pt x="20444" y="19859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29" name="Линия"/>
          <p:cNvSpPr/>
          <p:nvPr/>
        </p:nvSpPr>
        <p:spPr>
          <a:xfrm flipV="1">
            <a:off x="1886757" y="3210037"/>
            <a:ext cx="1" cy="405842"/>
          </a:xfrm>
          <a:prstGeom prst="line">
            <a:avLst/>
          </a:prstGeom>
          <a:ln w="25400">
            <a:solidFill>
              <a:srgbClr val="08A998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533" name="Сгруппировать"/>
          <p:cNvGrpSpPr/>
          <p:nvPr/>
        </p:nvGrpSpPr>
        <p:grpSpPr>
          <a:xfrm>
            <a:off x="4007405" y="3659255"/>
            <a:ext cx="892969" cy="800741"/>
            <a:chOff x="0" y="0"/>
            <a:chExt cx="1270000" cy="1138830"/>
          </a:xfrm>
        </p:grpSpPr>
        <p:sp>
          <p:nvSpPr>
            <p:cNvPr id="530" name="Перьевая ручка"/>
            <p:cNvSpPr/>
            <p:nvPr/>
          </p:nvSpPr>
          <p:spPr>
            <a:xfrm>
              <a:off x="0" y="180101"/>
              <a:ext cx="405855" cy="95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" y="0"/>
                  </a:moveTo>
                  <a:cubicBezTo>
                    <a:pt x="1645" y="0"/>
                    <a:pt x="1407" y="101"/>
                    <a:pt x="1407" y="224"/>
                  </a:cubicBezTo>
                  <a:lnTo>
                    <a:pt x="1407" y="3038"/>
                  </a:lnTo>
                  <a:cubicBezTo>
                    <a:pt x="1407" y="3161"/>
                    <a:pt x="1645" y="3262"/>
                    <a:pt x="1935" y="3262"/>
                  </a:cubicBezTo>
                  <a:lnTo>
                    <a:pt x="19665" y="3262"/>
                  </a:lnTo>
                  <a:cubicBezTo>
                    <a:pt x="19955" y="3262"/>
                    <a:pt x="20193" y="3161"/>
                    <a:pt x="20193" y="3038"/>
                  </a:cubicBezTo>
                  <a:lnTo>
                    <a:pt x="20193" y="224"/>
                  </a:lnTo>
                  <a:cubicBezTo>
                    <a:pt x="20193" y="101"/>
                    <a:pt x="19955" y="0"/>
                    <a:pt x="19665" y="0"/>
                  </a:cubicBezTo>
                  <a:lnTo>
                    <a:pt x="1935" y="0"/>
                  </a:lnTo>
                  <a:close/>
                  <a:moveTo>
                    <a:pt x="1882" y="3889"/>
                  </a:moveTo>
                  <a:cubicBezTo>
                    <a:pt x="1882" y="3889"/>
                    <a:pt x="1613" y="7417"/>
                    <a:pt x="0" y="12311"/>
                  </a:cubicBezTo>
                  <a:lnTo>
                    <a:pt x="10218" y="21600"/>
                  </a:lnTo>
                  <a:lnTo>
                    <a:pt x="10602" y="16527"/>
                  </a:lnTo>
                  <a:lnTo>
                    <a:pt x="10602" y="11088"/>
                  </a:lnTo>
                  <a:cubicBezTo>
                    <a:pt x="9608" y="11046"/>
                    <a:pt x="8831" y="10690"/>
                    <a:pt x="8831" y="10258"/>
                  </a:cubicBezTo>
                  <a:cubicBezTo>
                    <a:pt x="8831" y="9798"/>
                    <a:pt x="9712" y="9425"/>
                    <a:pt x="10800" y="9425"/>
                  </a:cubicBezTo>
                  <a:cubicBezTo>
                    <a:pt x="11888" y="9425"/>
                    <a:pt x="12769" y="9798"/>
                    <a:pt x="12769" y="10258"/>
                  </a:cubicBezTo>
                  <a:cubicBezTo>
                    <a:pt x="12769" y="10691"/>
                    <a:pt x="11993" y="11046"/>
                    <a:pt x="10998" y="11088"/>
                  </a:cubicBezTo>
                  <a:lnTo>
                    <a:pt x="10998" y="16527"/>
                  </a:lnTo>
                  <a:lnTo>
                    <a:pt x="11382" y="21600"/>
                  </a:lnTo>
                  <a:lnTo>
                    <a:pt x="21600" y="12311"/>
                  </a:lnTo>
                  <a:cubicBezTo>
                    <a:pt x="19987" y="7417"/>
                    <a:pt x="19718" y="3889"/>
                    <a:pt x="19718" y="3889"/>
                  </a:cubicBezTo>
                  <a:lnTo>
                    <a:pt x="11559" y="3889"/>
                  </a:lnTo>
                  <a:lnTo>
                    <a:pt x="10041" y="3889"/>
                  </a:lnTo>
                  <a:lnTo>
                    <a:pt x="1882" y="3889"/>
                  </a:lnTo>
                  <a:close/>
                </a:path>
              </a:pathLst>
            </a:custGeom>
            <a:solidFill>
              <a:srgbClr val="08A998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10751" eaLnBrk="1" fontAlgn="auto">
                <a:lnSpc>
                  <a:spcPct val="120000"/>
                </a:lnSpc>
                <a:spcBef>
                  <a:spcPts val="703"/>
                </a:spcBef>
                <a:spcAft>
                  <a:spcPts val="0"/>
                </a:spcAft>
              </a:pPr>
              <a:endParaRPr sz="1406" kern="0">
                <a:solidFill>
                  <a:srgbClr val="233951"/>
                </a:solidFill>
                <a:latin typeface="Avenir Next Regular"/>
                <a:sym typeface="Avenir Next Regular"/>
              </a:endParaRPr>
            </a:p>
          </p:txBody>
        </p:sp>
        <p:sp>
          <p:nvSpPr>
            <p:cNvPr id="531" name="Перьевая ручка"/>
            <p:cNvSpPr/>
            <p:nvPr/>
          </p:nvSpPr>
          <p:spPr>
            <a:xfrm>
              <a:off x="432072" y="0"/>
              <a:ext cx="405856" cy="9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" y="0"/>
                  </a:moveTo>
                  <a:cubicBezTo>
                    <a:pt x="1645" y="0"/>
                    <a:pt x="1407" y="101"/>
                    <a:pt x="1407" y="224"/>
                  </a:cubicBezTo>
                  <a:lnTo>
                    <a:pt x="1407" y="3038"/>
                  </a:lnTo>
                  <a:cubicBezTo>
                    <a:pt x="1407" y="3161"/>
                    <a:pt x="1645" y="3262"/>
                    <a:pt x="1935" y="3262"/>
                  </a:cubicBezTo>
                  <a:lnTo>
                    <a:pt x="19665" y="3262"/>
                  </a:lnTo>
                  <a:cubicBezTo>
                    <a:pt x="19955" y="3262"/>
                    <a:pt x="20193" y="3161"/>
                    <a:pt x="20193" y="3038"/>
                  </a:cubicBezTo>
                  <a:lnTo>
                    <a:pt x="20193" y="224"/>
                  </a:lnTo>
                  <a:cubicBezTo>
                    <a:pt x="20193" y="101"/>
                    <a:pt x="19955" y="0"/>
                    <a:pt x="19665" y="0"/>
                  </a:cubicBezTo>
                  <a:lnTo>
                    <a:pt x="1935" y="0"/>
                  </a:lnTo>
                  <a:close/>
                  <a:moveTo>
                    <a:pt x="1882" y="3889"/>
                  </a:moveTo>
                  <a:cubicBezTo>
                    <a:pt x="1882" y="3889"/>
                    <a:pt x="1613" y="7417"/>
                    <a:pt x="0" y="12311"/>
                  </a:cubicBezTo>
                  <a:lnTo>
                    <a:pt x="10218" y="21600"/>
                  </a:lnTo>
                  <a:lnTo>
                    <a:pt x="10602" y="16527"/>
                  </a:lnTo>
                  <a:lnTo>
                    <a:pt x="10602" y="11088"/>
                  </a:lnTo>
                  <a:cubicBezTo>
                    <a:pt x="9608" y="11046"/>
                    <a:pt x="8831" y="10690"/>
                    <a:pt x="8831" y="10258"/>
                  </a:cubicBezTo>
                  <a:cubicBezTo>
                    <a:pt x="8831" y="9798"/>
                    <a:pt x="9712" y="9425"/>
                    <a:pt x="10800" y="9425"/>
                  </a:cubicBezTo>
                  <a:cubicBezTo>
                    <a:pt x="11888" y="9425"/>
                    <a:pt x="12769" y="9798"/>
                    <a:pt x="12769" y="10258"/>
                  </a:cubicBezTo>
                  <a:cubicBezTo>
                    <a:pt x="12769" y="10691"/>
                    <a:pt x="11993" y="11046"/>
                    <a:pt x="10998" y="11088"/>
                  </a:cubicBezTo>
                  <a:lnTo>
                    <a:pt x="10998" y="16527"/>
                  </a:lnTo>
                  <a:lnTo>
                    <a:pt x="11382" y="21600"/>
                  </a:lnTo>
                  <a:lnTo>
                    <a:pt x="21600" y="12311"/>
                  </a:lnTo>
                  <a:cubicBezTo>
                    <a:pt x="19987" y="7417"/>
                    <a:pt x="19718" y="3889"/>
                    <a:pt x="19718" y="3889"/>
                  </a:cubicBezTo>
                  <a:lnTo>
                    <a:pt x="11559" y="3889"/>
                  </a:lnTo>
                  <a:lnTo>
                    <a:pt x="10041" y="3889"/>
                  </a:lnTo>
                  <a:lnTo>
                    <a:pt x="1882" y="3889"/>
                  </a:lnTo>
                  <a:close/>
                </a:path>
              </a:pathLst>
            </a:custGeom>
            <a:solidFill>
              <a:srgbClr val="08A998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10751" eaLnBrk="1" fontAlgn="auto">
                <a:lnSpc>
                  <a:spcPct val="120000"/>
                </a:lnSpc>
                <a:spcBef>
                  <a:spcPts val="703"/>
                </a:spcBef>
                <a:spcAft>
                  <a:spcPts val="0"/>
                </a:spcAft>
              </a:pPr>
              <a:endParaRPr sz="1406" kern="0">
                <a:solidFill>
                  <a:srgbClr val="233951"/>
                </a:solidFill>
                <a:latin typeface="Avenir Next Regular"/>
                <a:sym typeface="Avenir Next Regular"/>
              </a:endParaRPr>
            </a:p>
          </p:txBody>
        </p:sp>
        <p:sp>
          <p:nvSpPr>
            <p:cNvPr id="532" name="Перьевая ручка"/>
            <p:cNvSpPr/>
            <p:nvPr/>
          </p:nvSpPr>
          <p:spPr>
            <a:xfrm>
              <a:off x="864145" y="180101"/>
              <a:ext cx="405856" cy="95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" y="0"/>
                  </a:moveTo>
                  <a:cubicBezTo>
                    <a:pt x="1645" y="0"/>
                    <a:pt x="1407" y="101"/>
                    <a:pt x="1407" y="224"/>
                  </a:cubicBezTo>
                  <a:lnTo>
                    <a:pt x="1407" y="3038"/>
                  </a:lnTo>
                  <a:cubicBezTo>
                    <a:pt x="1407" y="3161"/>
                    <a:pt x="1645" y="3262"/>
                    <a:pt x="1935" y="3262"/>
                  </a:cubicBezTo>
                  <a:lnTo>
                    <a:pt x="19665" y="3262"/>
                  </a:lnTo>
                  <a:cubicBezTo>
                    <a:pt x="19955" y="3262"/>
                    <a:pt x="20193" y="3161"/>
                    <a:pt x="20193" y="3038"/>
                  </a:cubicBezTo>
                  <a:lnTo>
                    <a:pt x="20193" y="224"/>
                  </a:lnTo>
                  <a:cubicBezTo>
                    <a:pt x="20193" y="101"/>
                    <a:pt x="19955" y="0"/>
                    <a:pt x="19665" y="0"/>
                  </a:cubicBezTo>
                  <a:lnTo>
                    <a:pt x="1935" y="0"/>
                  </a:lnTo>
                  <a:close/>
                  <a:moveTo>
                    <a:pt x="1882" y="3889"/>
                  </a:moveTo>
                  <a:cubicBezTo>
                    <a:pt x="1882" y="3889"/>
                    <a:pt x="1613" y="7417"/>
                    <a:pt x="0" y="12311"/>
                  </a:cubicBezTo>
                  <a:lnTo>
                    <a:pt x="10218" y="21600"/>
                  </a:lnTo>
                  <a:lnTo>
                    <a:pt x="10602" y="16527"/>
                  </a:lnTo>
                  <a:lnTo>
                    <a:pt x="10602" y="11088"/>
                  </a:lnTo>
                  <a:cubicBezTo>
                    <a:pt x="9608" y="11046"/>
                    <a:pt x="8831" y="10690"/>
                    <a:pt x="8831" y="10258"/>
                  </a:cubicBezTo>
                  <a:cubicBezTo>
                    <a:pt x="8831" y="9798"/>
                    <a:pt x="9712" y="9425"/>
                    <a:pt x="10800" y="9425"/>
                  </a:cubicBezTo>
                  <a:cubicBezTo>
                    <a:pt x="11888" y="9425"/>
                    <a:pt x="12769" y="9798"/>
                    <a:pt x="12769" y="10258"/>
                  </a:cubicBezTo>
                  <a:cubicBezTo>
                    <a:pt x="12769" y="10691"/>
                    <a:pt x="11993" y="11046"/>
                    <a:pt x="10998" y="11088"/>
                  </a:cubicBezTo>
                  <a:lnTo>
                    <a:pt x="10998" y="16527"/>
                  </a:lnTo>
                  <a:lnTo>
                    <a:pt x="11382" y="21600"/>
                  </a:lnTo>
                  <a:lnTo>
                    <a:pt x="21600" y="12311"/>
                  </a:lnTo>
                  <a:cubicBezTo>
                    <a:pt x="19987" y="7417"/>
                    <a:pt x="19718" y="3889"/>
                    <a:pt x="19718" y="3889"/>
                  </a:cubicBezTo>
                  <a:lnTo>
                    <a:pt x="11559" y="3889"/>
                  </a:lnTo>
                  <a:lnTo>
                    <a:pt x="10041" y="3889"/>
                  </a:lnTo>
                  <a:lnTo>
                    <a:pt x="1882" y="3889"/>
                  </a:lnTo>
                  <a:close/>
                </a:path>
              </a:pathLst>
            </a:custGeom>
            <a:solidFill>
              <a:srgbClr val="08A998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10751" eaLnBrk="1" fontAlgn="auto">
                <a:lnSpc>
                  <a:spcPct val="120000"/>
                </a:lnSpc>
                <a:spcBef>
                  <a:spcPts val="703"/>
                </a:spcBef>
                <a:spcAft>
                  <a:spcPts val="0"/>
                </a:spcAft>
              </a:pPr>
              <a:endParaRPr sz="1406" kern="0">
                <a:solidFill>
                  <a:srgbClr val="233951"/>
                </a:solidFill>
                <a:latin typeface="Avenir Next Regular"/>
                <a:sym typeface="Avenir Next Regular"/>
              </a:endParaRPr>
            </a:p>
          </p:txBody>
        </p:sp>
      </p:grpSp>
      <p:sp>
        <p:nvSpPr>
          <p:cNvPr id="534" name="Правка документа"/>
          <p:cNvSpPr/>
          <p:nvPr/>
        </p:nvSpPr>
        <p:spPr>
          <a:xfrm>
            <a:off x="6741313" y="3676073"/>
            <a:ext cx="736953" cy="800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535" name="основанием права собственности стало подложное определение Верховного Суда РФ…"/>
          <p:cNvSpPr txBox="1"/>
          <p:nvPr/>
        </p:nvSpPr>
        <p:spPr>
          <a:xfrm>
            <a:off x="561860" y="4668450"/>
            <a:ext cx="8030235" cy="9387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93496" lvl="1" indent="-180968" defTabSz="410751" eaLnBrk="1" fontAlgn="auto">
              <a:spcBef>
                <a:spcPts val="0"/>
              </a:spcBef>
              <a:spcAft>
                <a:spcPts val="600"/>
              </a:spcAft>
              <a:buClr>
                <a:srgbClr val="08A998"/>
              </a:buClr>
              <a:buSzPct val="140000"/>
              <a:buFontTx/>
              <a:buChar char="•"/>
              <a:defRPr sz="1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400" kern="0" dirty="0">
                <a:solidFill>
                  <a:srgbClr val="23395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основанием права собственности стало подложное определение Верховного Суда РФ</a:t>
            </a:r>
          </a:p>
          <a:p>
            <a:pPr marL="493496" lvl="1" indent="-180968" defTabSz="410751" eaLnBrk="1" fontAlgn="auto">
              <a:spcBef>
                <a:spcPts val="0"/>
              </a:spcBef>
              <a:spcAft>
                <a:spcPts val="0"/>
              </a:spcAft>
              <a:buClr>
                <a:srgbClr val="08A998"/>
              </a:buClr>
              <a:buSzPct val="140000"/>
              <a:buFontTx/>
              <a:buChar char="•"/>
              <a:defRPr sz="1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400" kern="0" dirty="0">
                <a:solidFill>
                  <a:srgbClr val="23395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«признание незаконным действий следователя в связи с истечением срока давности уголовного преследования, не опровергает достоверность сведений, полученных в ходе расследования такого уголовного дела»</a:t>
            </a:r>
          </a:p>
        </p:txBody>
      </p:sp>
      <p:sp>
        <p:nvSpPr>
          <p:cNvPr id="536" name="Линия"/>
          <p:cNvSpPr/>
          <p:nvPr/>
        </p:nvSpPr>
        <p:spPr>
          <a:xfrm flipH="1">
            <a:off x="2447930" y="4076443"/>
            <a:ext cx="1309974" cy="1"/>
          </a:xfrm>
          <a:prstGeom prst="line">
            <a:avLst/>
          </a:prstGeom>
          <a:ln w="25400">
            <a:solidFill>
              <a:srgbClr val="08A998"/>
            </a:solidFill>
            <a:custDash>
              <a:ds d="200000" sp="200000"/>
            </a:custDash>
            <a:miter lim="400000"/>
            <a:headEnd type="oval"/>
            <a:tailEnd type="triangle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7" name="иск об истребовании незаконного владения"/>
          <p:cNvSpPr txBox="1"/>
          <p:nvPr/>
        </p:nvSpPr>
        <p:spPr>
          <a:xfrm>
            <a:off x="2654019" y="1862619"/>
            <a:ext cx="3688510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иск об истребовании незаконного владения</a:t>
            </a:r>
          </a:p>
        </p:txBody>
      </p:sp>
      <p:sp>
        <p:nvSpPr>
          <p:cNvPr id="538" name="объектов архитектуры федерального значения"/>
          <p:cNvSpPr txBox="1"/>
          <p:nvPr/>
        </p:nvSpPr>
        <p:spPr>
          <a:xfrm>
            <a:off x="2504138" y="2225426"/>
            <a:ext cx="3988272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6" kern="0">
                <a:solidFill>
                  <a:srgbClr val="233951"/>
                </a:solidFill>
                <a:latin typeface="Avenir Next Regular"/>
                <a:sym typeface="Avenir Next Regular"/>
              </a:rPr>
              <a:t>объектов архитектуры федерального значения</a:t>
            </a:r>
          </a:p>
        </p:txBody>
      </p:sp>
      <p:sp>
        <p:nvSpPr>
          <p:cNvPr id="539" name="Определение ВС РФ от 24.01.2020 N 305-ЭС19-25598"/>
          <p:cNvSpPr txBox="1"/>
          <p:nvPr/>
        </p:nvSpPr>
        <p:spPr>
          <a:xfrm>
            <a:off x="4723996" y="5520836"/>
            <a:ext cx="4045431" cy="2215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>
              <a:defRPr sz="13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233951"/>
                </a:solidFill>
              </a:rPr>
              <a:t> </a:t>
            </a:r>
            <a:r>
              <a:rPr sz="1200" kern="0" dirty="0" smtClean="0">
                <a:solidFill>
                  <a:srgbClr val="233951"/>
                </a:solidFill>
              </a:rPr>
              <a:t>Определение </a:t>
            </a:r>
            <a:r>
              <a:rPr sz="1200" kern="0" dirty="0">
                <a:solidFill>
                  <a:srgbClr val="233951"/>
                </a:solidFill>
              </a:rPr>
              <a:t>ВС РФ от 24.01.2020 N 305-ЭС19-25598 </a:t>
            </a:r>
          </a:p>
        </p:txBody>
      </p:sp>
      <p:sp>
        <p:nvSpPr>
          <p:cNvPr id="540" name="Линия"/>
          <p:cNvSpPr/>
          <p:nvPr/>
        </p:nvSpPr>
        <p:spPr>
          <a:xfrm>
            <a:off x="7109789" y="3210037"/>
            <a:ext cx="1" cy="352264"/>
          </a:xfrm>
          <a:prstGeom prst="line">
            <a:avLst/>
          </a:prstGeom>
          <a:ln w="25400">
            <a:solidFill>
              <a:srgbClr val="08A998"/>
            </a:solidFill>
            <a:miter lim="400000"/>
            <a:headEnd type="oval"/>
            <a:tailEnd type="oval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noProof="0" dirty="0" smtClean="0"/>
              <a:t>7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57550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5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7" name="это сделки, которые нарушают основополагающие начала российского правопорядка, принципы общественной, политической и экономической организации общества, его нравственные устои"/>
          <p:cNvSpPr txBox="1">
            <a:spLocks noGrp="1"/>
          </p:cNvSpPr>
          <p:nvPr>
            <p:ph type="body" sz="half" idx="1"/>
          </p:nvPr>
        </p:nvSpPr>
        <p:spPr>
          <a:xfrm>
            <a:off x="1443211" y="1975452"/>
            <a:ext cx="6764356" cy="2787050"/>
          </a:xfrm>
          <a:prstGeom prst="rect">
            <a:avLst/>
          </a:prstGeom>
        </p:spPr>
        <p:txBody>
          <a:bodyPr/>
          <a:lstStyle/>
          <a:p>
            <a:r>
              <a:rPr sz="2400" dirty="0"/>
              <a:t>это сделки, которые нарушают основополагающие начала российского правопорядка, принципы общественной, политической и экономической организации общества, его нравственные устои</a:t>
            </a:r>
          </a:p>
        </p:txBody>
      </p:sp>
      <p:sp>
        <p:nvSpPr>
          <p:cNvPr id="548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9" name="Постановление Пленума Верховного Суда РФ от 23.06.2015 N 25"/>
          <p:cNvSpPr txBox="1"/>
          <p:nvPr/>
        </p:nvSpPr>
        <p:spPr>
          <a:xfrm>
            <a:off x="3018622" y="4671643"/>
            <a:ext cx="5651653" cy="2585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>
              <a:defRPr sz="1400"/>
            </a:lvl1pPr>
          </a:lstStyle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kern="0" dirty="0">
                <a:solidFill>
                  <a:srgbClr val="233951"/>
                </a:solidFill>
                <a:latin typeface="Avenir Next Regular"/>
                <a:sym typeface="Avenir Next Regular"/>
              </a:rPr>
              <a:t>Постановление Пленума Верховного Суда РФ от 23.06.2015 N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dirty="0"/>
              <a:t>8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472952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Возмещение убытков и вреда, причиненных органами власти"/>
          <p:cNvSpPr txBox="1">
            <a:spLocks noGrp="1"/>
          </p:cNvSpPr>
          <p:nvPr>
            <p:ph type="title"/>
          </p:nvPr>
        </p:nvSpPr>
        <p:spPr>
          <a:xfrm>
            <a:off x="1500728" y="1890519"/>
            <a:ext cx="6353406" cy="19653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sz="3600" dirty="0"/>
              <a:t>Возмещение убытков </a:t>
            </a:r>
            <a:r>
              <a:rPr lang="ru-RU" sz="3600" dirty="0" smtClean="0"/>
              <a:t>            </a:t>
            </a:r>
            <a:r>
              <a:rPr sz="3600" dirty="0" smtClean="0"/>
              <a:t>и </a:t>
            </a:r>
            <a:r>
              <a:rPr sz="3600" dirty="0"/>
              <a:t>вреда, причиненных органами власти</a:t>
            </a:r>
          </a:p>
        </p:txBody>
      </p:sp>
      <p:sp>
        <p:nvSpPr>
          <p:cNvPr id="554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6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7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9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6400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370"/>
            <a:ext cx="9144000" cy="105369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3000"/>
              </a:lnSpc>
            </a:pPr>
            <a:r>
              <a:rPr lang="ru-RU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ПРАВИТЕЛЬСТВО  ВОРОНЕЖСКОЙ  ОБЛАСТИ</a:t>
            </a:r>
            <a:br>
              <a:rPr lang="ru-RU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 </a:t>
            </a:r>
            <a:r>
              <a:rPr lang="ru-RU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 С П О Р Я Ж Е Н И Е</a:t>
            </a:r>
            <a:br>
              <a:rPr lang="ru-RU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от 29 декабря 2020 г.  № 1850-р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168" y="1309298"/>
            <a:ext cx="9033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«Об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утверждении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программы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«Противодействие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коррупции в Воронежской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области 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2021 - 2023 годы»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1664" y="2313542"/>
            <a:ext cx="8760672" cy="4263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1" fontAlgn="auto" hangingPunct="1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Пункт 2. </a:t>
            </a:r>
          </a:p>
          <a:p>
            <a:pPr algn="just" defTabSz="914400" eaLnBrk="1" fontAlgn="auto" hangingPunct="1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Руководителям </a:t>
            </a:r>
            <a:r>
              <a:rPr lang="ru-RU" sz="2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исполнительных органов государственной власти Воронежской области, руководствуясь Национальной стратегией противодействия коррупции, утвержденной Указом Президента Российской Федерации от 13 апреля 2010 года № 460, и программой «Противодействие коррупции </a:t>
            </a:r>
            <a:r>
              <a:rPr lang="ru-RU" sz="22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                 в </a:t>
            </a:r>
            <a:r>
              <a:rPr lang="ru-RU" sz="2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Воронежской области на 2021 - 2023 годы», утвержденной настоящим распоряжением, разработать и утвердить </a:t>
            </a:r>
            <a:r>
              <a:rPr lang="ru-RU" sz="22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 января 2021 года </a:t>
            </a:r>
            <a:r>
              <a:rPr lang="ru-RU" sz="2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ведомственные планы мероприятий по противодействию коррупции на 2021- 2023 </a:t>
            </a:r>
            <a:r>
              <a:rPr lang="ru-RU" sz="22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годы.</a:t>
            </a:r>
            <a:endParaRPr lang="ru-RU" sz="22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07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3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5" name="Убытки, причиненные гражданину или юридическому лицу в результате незаконных действий (бездействия) органов власти или должностных лиц этих органов, в том числе издания не соответствующего закону или иному правовому акту акта государственного органа или "/>
          <p:cNvSpPr txBox="1">
            <a:spLocks noGrp="1"/>
          </p:cNvSpPr>
          <p:nvPr>
            <p:ph type="body" sz="half" idx="1"/>
          </p:nvPr>
        </p:nvSpPr>
        <p:spPr>
          <a:xfrm>
            <a:off x="1311007" y="1707614"/>
            <a:ext cx="7137846" cy="3559840"/>
          </a:xfrm>
          <a:prstGeom prst="rect">
            <a:avLst/>
          </a:prstGeom>
        </p:spPr>
        <p:txBody>
          <a:bodyPr/>
          <a:lstStyle/>
          <a:p>
            <a:r>
              <a:rPr sz="1800" dirty="0"/>
              <a:t>Убытки, причиненные гражданину или юридическому лицу </a:t>
            </a:r>
            <a:r>
              <a:rPr lang="ru-RU" sz="1800" dirty="0" smtClean="0"/>
              <a:t>                   </a:t>
            </a:r>
            <a:r>
              <a:rPr sz="1800" dirty="0" smtClean="0"/>
              <a:t>в </a:t>
            </a:r>
            <a:r>
              <a:rPr sz="1800" dirty="0"/>
              <a:t>результате незаконных действий (бездействия) органов власти или должностных лиц этих органов, в том числе издания не соответствующего закону или иному правовому акту акта государственного органа или органа местного самоуправления, подлежат возмещению Российской Федерацией, соответствующим субъектом Российской Федерации или муниципальным образованием</a:t>
            </a:r>
          </a:p>
        </p:txBody>
      </p:sp>
      <p:sp>
        <p:nvSpPr>
          <p:cNvPr id="566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7" name="статьи 16, 1069, 1081 ГК РФ"/>
          <p:cNvSpPr txBox="1"/>
          <p:nvPr/>
        </p:nvSpPr>
        <p:spPr>
          <a:xfrm>
            <a:off x="2633279" y="5319680"/>
            <a:ext cx="3877442" cy="2585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/>
            </a:lvl1pPr>
          </a:lstStyle>
          <a:p>
            <a:pPr algn="ctr"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0" kern="0" dirty="0">
                <a:solidFill>
                  <a:srgbClr val="233951"/>
                </a:solidFill>
                <a:latin typeface="Avenir Next Regular"/>
                <a:sym typeface="Avenir Next Regular"/>
              </a:rPr>
              <a:t>статьи 16, 1069, 1081 ГК РФ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lang="ru-RU" kern="0" noProof="0" dirty="0" smtClean="0"/>
              <a:t>10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206398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2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4" name="обеспечение добросовестности, открытости, добросовестной конкуренции и объективности при осуществлении закупок товаров;…"/>
          <p:cNvSpPr txBox="1">
            <a:spLocks noGrp="1"/>
          </p:cNvSpPr>
          <p:nvPr>
            <p:ph type="body" sz="half" idx="1"/>
          </p:nvPr>
        </p:nvSpPr>
        <p:spPr>
          <a:xfrm>
            <a:off x="1247286" y="1822119"/>
            <a:ext cx="7194014" cy="3213761"/>
          </a:xfrm>
          <a:prstGeom prst="rect">
            <a:avLst/>
          </a:prstGeom>
        </p:spPr>
        <p:txBody>
          <a:bodyPr numCol="1" spcCol="38100"/>
          <a:lstStyle/>
          <a:p>
            <a:pPr>
              <a:lnSpc>
                <a:spcPct val="100000"/>
              </a:lnSpc>
              <a:spcAft>
                <a:spcPts val="600"/>
              </a:spcAft>
              <a:defRPr sz="2000"/>
            </a:pPr>
            <a:r>
              <a:rPr sz="1800" dirty="0"/>
              <a:t>обеспечение добросовестности, открытости, добросовестной конкуренции и объективности при осуществлении закупок товаров;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 sz="2000"/>
            </a:pPr>
            <a:r>
              <a:rPr sz="1800" dirty="0"/>
              <a:t>устранение необоснованных запретов и ограничений, особенно в области экономической деятельности;</a:t>
            </a:r>
          </a:p>
          <a:p>
            <a:pPr>
              <a:lnSpc>
                <a:spcPct val="100000"/>
              </a:lnSpc>
              <a:defRPr sz="2000"/>
            </a:pPr>
            <a:r>
              <a:rPr sz="1800" dirty="0"/>
              <a:t>совершенствование порядка использования государственного </a:t>
            </a:r>
            <a:r>
              <a:rPr lang="ru-RU" sz="1800" dirty="0" smtClean="0"/>
              <a:t>             </a:t>
            </a:r>
            <a:r>
              <a:rPr sz="1800" dirty="0" smtClean="0"/>
              <a:t>и </a:t>
            </a:r>
            <a:r>
              <a:rPr sz="1800" dirty="0"/>
              <a:t>муниципального имущества (в том числе при предоставлении </a:t>
            </a:r>
            <a:r>
              <a:rPr sz="1800" dirty="0" err="1"/>
              <a:t>гос</a:t>
            </a:r>
            <a:r>
              <a:rPr sz="1800" dirty="0"/>
              <a:t>. и муниципальной помощи), а также порядка передачи прав на использование такого имущества и его отчуждения</a:t>
            </a:r>
          </a:p>
        </p:txBody>
      </p:sp>
      <p:sp>
        <p:nvSpPr>
          <p:cNvPr id="575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6" name="статья 7 ФЗ № 273-ФЗ"/>
          <p:cNvSpPr txBox="1"/>
          <p:nvPr/>
        </p:nvSpPr>
        <p:spPr>
          <a:xfrm>
            <a:off x="1666875" y="1546186"/>
            <a:ext cx="1904468" cy="2596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/>
          </a:lstStyle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r>
              <a:rPr sz="1400" kern="0" dirty="0">
                <a:solidFill>
                  <a:srgbClr val="233951"/>
                </a:solidFill>
                <a:latin typeface="Avenir Next Regular"/>
                <a:sym typeface="Avenir Next Regular"/>
              </a:rPr>
              <a:t>статья 7 ФЗ № 273-ФЗ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11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537992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дарить_нельзя_запретить"/>
          <p:cNvSpPr txBox="1">
            <a:spLocks noGrp="1"/>
          </p:cNvSpPr>
          <p:nvPr>
            <p:ph type="title"/>
          </p:nvPr>
        </p:nvSpPr>
        <p:spPr>
          <a:xfrm>
            <a:off x="870333" y="2069882"/>
            <a:ext cx="7458419" cy="1571626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rPr sz="3600" dirty="0"/>
              <a:t>дарить_нельзя_запретить</a:t>
            </a:r>
          </a:p>
        </p:txBody>
      </p:sp>
      <p:sp>
        <p:nvSpPr>
          <p:cNvPr id="581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3" name="сделай свой выбор"/>
          <p:cNvSpPr txBox="1">
            <a:spLocks noGrp="1"/>
          </p:cNvSpPr>
          <p:nvPr>
            <p:ph type="body" sz="quarter" idx="1"/>
          </p:nvPr>
        </p:nvSpPr>
        <p:spPr>
          <a:xfrm>
            <a:off x="1703387" y="4080505"/>
            <a:ext cx="5810251" cy="359017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cap="all"/>
            </a:lvl1pPr>
          </a:lstStyle>
          <a:p>
            <a:r>
              <a:rPr sz="1800" dirty="0"/>
              <a:t>сделай свой выбор</a:t>
            </a:r>
          </a:p>
        </p:txBody>
      </p:sp>
      <p:sp>
        <p:nvSpPr>
          <p:cNvPr id="584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5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12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152205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0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2" name="услуги имущественного характера: предоставление должностному лицу любых имущественных выгод, в том числе освобождение его от имущественных обязательств (например, предоставление кредита с заниженной процентной ставкой за пользование им, бесплатные либо п"/>
          <p:cNvSpPr txBox="1">
            <a:spLocks noGrp="1"/>
          </p:cNvSpPr>
          <p:nvPr>
            <p:ph type="body" sz="half" idx="1"/>
          </p:nvPr>
        </p:nvSpPr>
        <p:spPr>
          <a:xfrm>
            <a:off x="1288973" y="1795749"/>
            <a:ext cx="7238081" cy="329404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defRPr sz="2000"/>
            </a:pPr>
            <a:r>
              <a:rPr sz="1800" dirty="0">
                <a:latin typeface="+mn-lt"/>
                <a:ea typeface="+mn-ea"/>
                <a:cs typeface="+mn-cs"/>
                <a:sym typeface="Avenir Next Demi Bold"/>
              </a:rPr>
              <a:t>услуги имущественного характера</a:t>
            </a:r>
            <a:r>
              <a:rPr sz="1800" dirty="0"/>
              <a:t>: предоставление должностному лицу любых имущественных выгод, в том числе освобождение его от имущественных обязательств (например, предоставление кредита с заниженной процентной ставкой за пользование им, бесплатные либо по заниженной стоимости предоставление туристических путевок, ремонт квартиры, строительство дачи, передача имущества, в частности автотранспорта, для его временного использования, прощение долга или исполнение обязательств перед другими лицами)</a:t>
            </a:r>
          </a:p>
        </p:txBody>
      </p:sp>
      <p:sp>
        <p:nvSpPr>
          <p:cNvPr id="593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4" name="Постановление Пленума ВС РФ от 09.07.2013 N 24"/>
          <p:cNvSpPr txBox="1"/>
          <p:nvPr/>
        </p:nvSpPr>
        <p:spPr>
          <a:xfrm>
            <a:off x="2039410" y="5136694"/>
            <a:ext cx="5138206" cy="2154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179999" indent="359999" algn="just" defTabSz="457200">
              <a:lnSpc>
                <a:spcPct val="100000"/>
              </a:lnSpc>
              <a:spcBef>
                <a:spcPts val="0"/>
              </a:spcBef>
              <a:defRPr sz="1500">
                <a:solidFill>
                  <a:srgbClr val="000000"/>
                </a:solidFill>
                <a:uFill>
                  <a:solidFill>
                    <a:srgbClr val="808080"/>
                  </a:solidFill>
                </a:uFill>
              </a:defRPr>
            </a:lvl1pPr>
          </a:lstStyle>
          <a:p>
            <a:pPr algn="l" eaLnBrk="1" fontAlgn="auto">
              <a:spcAft>
                <a:spcPts val="0"/>
              </a:spcAft>
            </a:pPr>
            <a:r>
              <a:rPr sz="1400" kern="0" dirty="0">
                <a:latin typeface="Avenir Next Regular"/>
                <a:sym typeface="Avenir Next Regular"/>
              </a:rPr>
              <a:t>Постановление Пленума ВС РФ от 09.07.2013 N 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13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17941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цифровая валюта"/>
          <p:cNvSpPr txBox="1">
            <a:spLocks noGrp="1"/>
          </p:cNvSpPr>
          <p:nvPr>
            <p:ph type="title"/>
          </p:nvPr>
        </p:nvSpPr>
        <p:spPr>
          <a:xfrm>
            <a:off x="368958" y="832624"/>
            <a:ext cx="4304503" cy="1952626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r>
              <a:rPr dirty="0"/>
              <a:t>цифровая валюта</a:t>
            </a:r>
          </a:p>
        </p:txBody>
      </p:sp>
      <p:sp>
        <p:nvSpPr>
          <p:cNvPr id="599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1" name="«… цифровая валюта признается имуществом»…"/>
          <p:cNvSpPr txBox="1">
            <a:spLocks noGrp="1"/>
          </p:cNvSpPr>
          <p:nvPr>
            <p:ph type="body" sz="quarter" idx="1"/>
          </p:nvPr>
        </p:nvSpPr>
        <p:spPr>
          <a:xfrm>
            <a:off x="683047" y="3689147"/>
            <a:ext cx="3841330" cy="1246410"/>
          </a:xfrm>
          <a:prstGeom prst="rect">
            <a:avLst/>
          </a:prstGeom>
        </p:spPr>
        <p:txBody>
          <a:bodyPr/>
          <a:lstStyle/>
          <a:p>
            <a:r>
              <a:rPr sz="1800" dirty="0"/>
              <a:t>«… цифровая валюта признается имуществом»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0" indent="0" algn="r">
              <a:buClrTx/>
              <a:buSzTx/>
              <a:buNone/>
              <a:defRPr sz="1700"/>
            </a:pPr>
            <a:endParaRPr dirty="0"/>
          </a:p>
          <a:p>
            <a:pPr marL="0" indent="0" algn="r">
              <a:buClrTx/>
              <a:buSzTx/>
              <a:buNone/>
              <a:defRPr sz="1700"/>
            </a:pPr>
            <a:r>
              <a:rPr dirty="0" smtClean="0"/>
              <a:t>часть </a:t>
            </a:r>
            <a:r>
              <a:rPr dirty="0"/>
              <a:t>10 статьи 8 ФЗ №273–ФЗ</a:t>
            </a:r>
          </a:p>
        </p:txBody>
      </p:sp>
      <p:pic>
        <p:nvPicPr>
          <p:cNvPr id="602" name="22cdf9118214c856ac2bcbfde8af00fa-1.jpg" descr="22cdf9118214c856ac2bcbfde8af00fa-1.jpg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/>
          </a:blip>
          <a:srcRect l="36544" r="38563"/>
          <a:stretch>
            <a:fillRect/>
          </a:stretch>
        </p:blipFill>
        <p:spPr>
          <a:xfrm>
            <a:off x="5098182" y="1668117"/>
            <a:ext cx="2379010" cy="3475383"/>
          </a:xfrm>
          <a:prstGeom prst="rect">
            <a:avLst/>
          </a:prstGeom>
        </p:spPr>
      </p:pic>
      <p:sp>
        <p:nvSpPr>
          <p:cNvPr id="603" name="Линия"/>
          <p:cNvSpPr/>
          <p:nvPr/>
        </p:nvSpPr>
        <p:spPr>
          <a:xfrm flipH="1" flipV="1">
            <a:off x="4811279" y="1663328"/>
            <a:ext cx="1" cy="3480224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14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36133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обращение имущества в доход российской федерации"/>
          <p:cNvSpPr txBox="1">
            <a:spLocks noGrp="1"/>
          </p:cNvSpPr>
          <p:nvPr>
            <p:ph type="title"/>
          </p:nvPr>
        </p:nvSpPr>
        <p:spPr>
          <a:xfrm>
            <a:off x="903383" y="2093205"/>
            <a:ext cx="7788925" cy="154830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>
              <a:lnSpc>
                <a:spcPct val="98000"/>
              </a:lnSpc>
            </a:pPr>
            <a:r>
              <a:rPr sz="3900" dirty="0"/>
              <a:t>обращение имущества </a:t>
            </a:r>
            <a:r>
              <a:rPr lang="ru-RU" sz="3900" dirty="0" smtClean="0"/>
              <a:t>               </a:t>
            </a:r>
            <a:r>
              <a:rPr sz="3900" dirty="0" smtClean="0"/>
              <a:t>в </a:t>
            </a:r>
            <a:r>
              <a:rPr sz="3900" dirty="0"/>
              <a:t>доход российской федерации</a:t>
            </a:r>
          </a:p>
        </p:txBody>
      </p:sp>
      <p:sp>
        <p:nvSpPr>
          <p:cNvPr id="608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0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1" name="Линия"/>
          <p:cNvSpPr/>
          <p:nvPr/>
        </p:nvSpPr>
        <p:spPr>
          <a:xfrm flipV="1">
            <a:off x="1666875" y="3761017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15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54306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6" name="Линия"/>
          <p:cNvSpPr/>
          <p:nvPr/>
        </p:nvSpPr>
        <p:spPr>
          <a:xfrm flipV="1">
            <a:off x="1666875" y="4955252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8" name="судебное преследование имущества,  а не личности…"/>
          <p:cNvSpPr txBox="1">
            <a:spLocks noGrp="1"/>
          </p:cNvSpPr>
          <p:nvPr>
            <p:ph type="body" sz="half" idx="1"/>
          </p:nvPr>
        </p:nvSpPr>
        <p:spPr>
          <a:xfrm>
            <a:off x="1277957" y="2095499"/>
            <a:ext cx="7425368" cy="26670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 sz="2600"/>
            </a:pPr>
            <a:r>
              <a:rPr sz="2400" dirty="0"/>
              <a:t>судебное преследование имущества, </a:t>
            </a:r>
            <a:br>
              <a:rPr sz="2400" dirty="0"/>
            </a:br>
            <a:r>
              <a:rPr sz="2400" dirty="0"/>
              <a:t>а не личности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2600"/>
            </a:pPr>
            <a:r>
              <a:rPr sz="2400" dirty="0"/>
              <a:t>обвинитель не должен доказывать связь между преступлением и конкретным предметом собственности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2600"/>
            </a:pPr>
            <a:r>
              <a:rPr sz="2400" dirty="0"/>
              <a:t>презумпция недобросовестности приобретателя</a:t>
            </a:r>
          </a:p>
          <a:p>
            <a:pPr>
              <a:lnSpc>
                <a:spcPct val="90000"/>
              </a:lnSpc>
              <a:defRPr sz="2600"/>
            </a:pPr>
            <a:r>
              <a:rPr sz="2400" dirty="0"/>
              <a:t>изъятие может быть в стоимостной форме</a:t>
            </a:r>
          </a:p>
        </p:txBody>
      </p:sp>
      <p:sp>
        <p:nvSpPr>
          <p:cNvPr id="619" name="Линия"/>
          <p:cNvSpPr/>
          <p:nvPr/>
        </p:nvSpPr>
        <p:spPr>
          <a:xfrm flipV="1">
            <a:off x="1666875" y="1950373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0" name="изъятие in rem"/>
          <p:cNvSpPr/>
          <p:nvPr/>
        </p:nvSpPr>
        <p:spPr>
          <a:xfrm>
            <a:off x="4913523" y="1372669"/>
            <a:ext cx="3026312" cy="492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lnSpc>
                <a:spcPct val="90000"/>
              </a:lnSpc>
              <a:spcBef>
                <a:spcPts val="0"/>
              </a:spcBef>
              <a:defRPr sz="3100" cap="all">
                <a:solidFill>
                  <a:srgbClr val="08A998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 algn="l" defTabSz="410751" eaLnBrk="1" fontAlgn="auto">
              <a:spcAft>
                <a:spcPts val="0"/>
              </a:spcAft>
            </a:pPr>
            <a:r>
              <a:rPr sz="2400" kern="0" dirty="0"/>
              <a:t>изъятие in rem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16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131472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гуманность"/>
          <p:cNvSpPr txBox="1">
            <a:spLocks noGrp="1"/>
          </p:cNvSpPr>
          <p:nvPr>
            <p:ph type="title"/>
          </p:nvPr>
        </p:nvSpPr>
        <p:spPr>
          <a:xfrm>
            <a:off x="1090671" y="3549595"/>
            <a:ext cx="6940626" cy="1571626"/>
          </a:xfrm>
          <a:prstGeom prst="rect">
            <a:avLst/>
          </a:prstGeom>
        </p:spPr>
        <p:txBody>
          <a:bodyPr/>
          <a:lstStyle/>
          <a:p>
            <a:r>
              <a:rPr sz="4800" dirty="0"/>
              <a:t>гуманность</a:t>
            </a:r>
          </a:p>
        </p:txBody>
      </p:sp>
      <p:sp>
        <p:nvSpPr>
          <p:cNvPr id="625" name="Линия"/>
          <p:cNvSpPr/>
          <p:nvPr/>
        </p:nvSpPr>
        <p:spPr>
          <a:xfrm flipV="1">
            <a:off x="318564" y="1142508"/>
            <a:ext cx="8130290" cy="1"/>
          </a:xfrm>
          <a:prstGeom prst="line">
            <a:avLst/>
          </a:prstGeom>
          <a:ln w="12700">
            <a:solidFill>
              <a:srgbClr val="687D9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7" name="Линия"/>
          <p:cNvSpPr/>
          <p:nvPr/>
        </p:nvSpPr>
        <p:spPr>
          <a:xfrm flipV="1">
            <a:off x="1666875" y="3430085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8" name="Линия"/>
          <p:cNvSpPr/>
          <p:nvPr/>
        </p:nvSpPr>
        <p:spPr>
          <a:xfrm flipV="1">
            <a:off x="1666875" y="5240728"/>
            <a:ext cx="5810251" cy="1"/>
          </a:xfrm>
          <a:prstGeom prst="line">
            <a:avLst/>
          </a:prstGeom>
          <a:ln w="12700">
            <a:solidFill>
              <a:srgbClr val="08A998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6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9" name="Наручники"/>
          <p:cNvSpPr/>
          <p:nvPr/>
        </p:nvSpPr>
        <p:spPr>
          <a:xfrm>
            <a:off x="3437263" y="1421177"/>
            <a:ext cx="2335575" cy="1641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62" y="0"/>
                </a:moveTo>
                <a:cubicBezTo>
                  <a:pt x="9294" y="0"/>
                  <a:pt x="8914" y="562"/>
                  <a:pt x="8914" y="1251"/>
                </a:cubicBezTo>
                <a:cubicBezTo>
                  <a:pt x="8914" y="1357"/>
                  <a:pt x="8923" y="1457"/>
                  <a:pt x="8940" y="1555"/>
                </a:cubicBezTo>
                <a:lnTo>
                  <a:pt x="7778" y="2483"/>
                </a:lnTo>
                <a:cubicBezTo>
                  <a:pt x="7676" y="2340"/>
                  <a:pt x="7548" y="2230"/>
                  <a:pt x="7402" y="2176"/>
                </a:cubicBezTo>
                <a:lnTo>
                  <a:pt x="7399" y="2176"/>
                </a:lnTo>
                <a:cubicBezTo>
                  <a:pt x="6945" y="2010"/>
                  <a:pt x="6483" y="2417"/>
                  <a:pt x="6371" y="3086"/>
                </a:cubicBezTo>
                <a:lnTo>
                  <a:pt x="6239" y="3868"/>
                </a:lnTo>
                <a:lnTo>
                  <a:pt x="5408" y="3584"/>
                </a:lnTo>
                <a:cubicBezTo>
                  <a:pt x="5215" y="3518"/>
                  <a:pt x="5019" y="3683"/>
                  <a:pt x="4960" y="3963"/>
                </a:cubicBezTo>
                <a:cubicBezTo>
                  <a:pt x="4814" y="4658"/>
                  <a:pt x="4514" y="5901"/>
                  <a:pt x="4132" y="6508"/>
                </a:cubicBezTo>
                <a:cubicBezTo>
                  <a:pt x="3584" y="7377"/>
                  <a:pt x="2732" y="8232"/>
                  <a:pt x="2286" y="8681"/>
                </a:cubicBezTo>
                <a:cubicBezTo>
                  <a:pt x="916" y="9899"/>
                  <a:pt x="0" y="12113"/>
                  <a:pt x="0" y="14643"/>
                </a:cubicBezTo>
                <a:cubicBezTo>
                  <a:pt x="0" y="18485"/>
                  <a:pt x="2112" y="21600"/>
                  <a:pt x="4718" y="21600"/>
                </a:cubicBezTo>
                <a:lnTo>
                  <a:pt x="4720" y="21598"/>
                </a:lnTo>
                <a:cubicBezTo>
                  <a:pt x="4726" y="21598"/>
                  <a:pt x="4732" y="21600"/>
                  <a:pt x="4739" y="21600"/>
                </a:cubicBezTo>
                <a:cubicBezTo>
                  <a:pt x="5116" y="21600"/>
                  <a:pt x="5432" y="21214"/>
                  <a:pt x="5515" y="20695"/>
                </a:cubicBezTo>
                <a:cubicBezTo>
                  <a:pt x="7444" y="20147"/>
                  <a:pt x="8902" y="17647"/>
                  <a:pt x="8902" y="14643"/>
                </a:cubicBezTo>
                <a:cubicBezTo>
                  <a:pt x="8902" y="14177"/>
                  <a:pt x="8866" y="13724"/>
                  <a:pt x="8799" y="13288"/>
                </a:cubicBezTo>
                <a:lnTo>
                  <a:pt x="9669" y="12111"/>
                </a:lnTo>
                <a:cubicBezTo>
                  <a:pt x="9722" y="12039"/>
                  <a:pt x="9724" y="11917"/>
                  <a:pt x="9672" y="11842"/>
                </a:cubicBezTo>
                <a:lnTo>
                  <a:pt x="8392" y="9995"/>
                </a:lnTo>
                <a:lnTo>
                  <a:pt x="9141" y="5441"/>
                </a:lnTo>
                <a:cubicBezTo>
                  <a:pt x="9190" y="5139"/>
                  <a:pt x="9062" y="4836"/>
                  <a:pt x="8857" y="4766"/>
                </a:cubicBezTo>
                <a:lnTo>
                  <a:pt x="7891" y="4434"/>
                </a:lnTo>
                <a:lnTo>
                  <a:pt x="8016" y="3689"/>
                </a:lnTo>
                <a:cubicBezTo>
                  <a:pt x="8050" y="3488"/>
                  <a:pt x="8049" y="3286"/>
                  <a:pt x="8018" y="3098"/>
                </a:cubicBezTo>
                <a:lnTo>
                  <a:pt x="9188" y="2168"/>
                </a:lnTo>
                <a:cubicBezTo>
                  <a:pt x="9339" y="2374"/>
                  <a:pt x="9540" y="2500"/>
                  <a:pt x="9762" y="2500"/>
                </a:cubicBezTo>
                <a:lnTo>
                  <a:pt x="11838" y="2500"/>
                </a:lnTo>
                <a:cubicBezTo>
                  <a:pt x="12060" y="2500"/>
                  <a:pt x="12260" y="2374"/>
                  <a:pt x="12412" y="2168"/>
                </a:cubicBezTo>
                <a:lnTo>
                  <a:pt x="13582" y="3098"/>
                </a:lnTo>
                <a:cubicBezTo>
                  <a:pt x="13551" y="3286"/>
                  <a:pt x="13548" y="3488"/>
                  <a:pt x="13582" y="3689"/>
                </a:cubicBezTo>
                <a:lnTo>
                  <a:pt x="13709" y="4434"/>
                </a:lnTo>
                <a:lnTo>
                  <a:pt x="12741" y="4766"/>
                </a:lnTo>
                <a:cubicBezTo>
                  <a:pt x="12536" y="4836"/>
                  <a:pt x="12409" y="5139"/>
                  <a:pt x="12459" y="5441"/>
                </a:cubicBezTo>
                <a:lnTo>
                  <a:pt x="13206" y="9995"/>
                </a:lnTo>
                <a:lnTo>
                  <a:pt x="11926" y="11842"/>
                </a:lnTo>
                <a:cubicBezTo>
                  <a:pt x="11874" y="11917"/>
                  <a:pt x="11876" y="12039"/>
                  <a:pt x="11930" y="12111"/>
                </a:cubicBezTo>
                <a:lnTo>
                  <a:pt x="12801" y="13288"/>
                </a:lnTo>
                <a:cubicBezTo>
                  <a:pt x="12734" y="13724"/>
                  <a:pt x="12697" y="14177"/>
                  <a:pt x="12697" y="14643"/>
                </a:cubicBezTo>
                <a:cubicBezTo>
                  <a:pt x="12697" y="17647"/>
                  <a:pt x="14156" y="20147"/>
                  <a:pt x="16085" y="20695"/>
                </a:cubicBezTo>
                <a:cubicBezTo>
                  <a:pt x="16168" y="21214"/>
                  <a:pt x="16484" y="21600"/>
                  <a:pt x="16861" y="21600"/>
                </a:cubicBezTo>
                <a:cubicBezTo>
                  <a:pt x="16868" y="21600"/>
                  <a:pt x="16873" y="21598"/>
                  <a:pt x="16880" y="21598"/>
                </a:cubicBezTo>
                <a:lnTo>
                  <a:pt x="16880" y="21600"/>
                </a:lnTo>
                <a:cubicBezTo>
                  <a:pt x="19486" y="21600"/>
                  <a:pt x="21600" y="18485"/>
                  <a:pt x="21600" y="14643"/>
                </a:cubicBezTo>
                <a:cubicBezTo>
                  <a:pt x="21600" y="12113"/>
                  <a:pt x="20684" y="9899"/>
                  <a:pt x="19313" y="8681"/>
                </a:cubicBezTo>
                <a:cubicBezTo>
                  <a:pt x="18868" y="8232"/>
                  <a:pt x="18016" y="7377"/>
                  <a:pt x="17468" y="6508"/>
                </a:cubicBezTo>
                <a:cubicBezTo>
                  <a:pt x="17086" y="5901"/>
                  <a:pt x="16786" y="4658"/>
                  <a:pt x="16640" y="3963"/>
                </a:cubicBezTo>
                <a:cubicBezTo>
                  <a:pt x="16581" y="3683"/>
                  <a:pt x="16385" y="3518"/>
                  <a:pt x="16191" y="3584"/>
                </a:cubicBezTo>
                <a:lnTo>
                  <a:pt x="15361" y="3868"/>
                </a:lnTo>
                <a:lnTo>
                  <a:pt x="15229" y="3086"/>
                </a:lnTo>
                <a:cubicBezTo>
                  <a:pt x="15116" y="2417"/>
                  <a:pt x="14654" y="2010"/>
                  <a:pt x="14201" y="2176"/>
                </a:cubicBezTo>
                <a:lnTo>
                  <a:pt x="14196" y="2176"/>
                </a:lnTo>
                <a:cubicBezTo>
                  <a:pt x="14050" y="2230"/>
                  <a:pt x="13924" y="2340"/>
                  <a:pt x="13822" y="2483"/>
                </a:cubicBezTo>
                <a:lnTo>
                  <a:pt x="12659" y="1555"/>
                </a:lnTo>
                <a:cubicBezTo>
                  <a:pt x="12675" y="1457"/>
                  <a:pt x="12686" y="1355"/>
                  <a:pt x="12686" y="1249"/>
                </a:cubicBezTo>
                <a:cubicBezTo>
                  <a:pt x="12686" y="560"/>
                  <a:pt x="12306" y="0"/>
                  <a:pt x="11838" y="0"/>
                </a:cubicBezTo>
                <a:lnTo>
                  <a:pt x="9762" y="0"/>
                </a:lnTo>
                <a:close/>
                <a:moveTo>
                  <a:pt x="9762" y="713"/>
                </a:moveTo>
                <a:lnTo>
                  <a:pt x="11838" y="713"/>
                </a:lnTo>
                <a:cubicBezTo>
                  <a:pt x="12026" y="713"/>
                  <a:pt x="12180" y="922"/>
                  <a:pt x="12200" y="1191"/>
                </a:cubicBezTo>
                <a:lnTo>
                  <a:pt x="11881" y="937"/>
                </a:lnTo>
                <a:cubicBezTo>
                  <a:pt x="11764" y="844"/>
                  <a:pt x="11617" y="909"/>
                  <a:pt x="11554" y="1082"/>
                </a:cubicBezTo>
                <a:cubicBezTo>
                  <a:pt x="11491" y="1255"/>
                  <a:pt x="11535" y="1469"/>
                  <a:pt x="11652" y="1563"/>
                </a:cubicBezTo>
                <a:lnTo>
                  <a:pt x="11918" y="1775"/>
                </a:lnTo>
                <a:cubicBezTo>
                  <a:pt x="11892" y="1783"/>
                  <a:pt x="11866" y="1790"/>
                  <a:pt x="11838" y="1790"/>
                </a:cubicBezTo>
                <a:lnTo>
                  <a:pt x="9762" y="1790"/>
                </a:lnTo>
                <a:cubicBezTo>
                  <a:pt x="9734" y="1790"/>
                  <a:pt x="9706" y="1783"/>
                  <a:pt x="9680" y="1775"/>
                </a:cubicBezTo>
                <a:lnTo>
                  <a:pt x="9948" y="1563"/>
                </a:lnTo>
                <a:cubicBezTo>
                  <a:pt x="10065" y="1469"/>
                  <a:pt x="10109" y="1255"/>
                  <a:pt x="10046" y="1082"/>
                </a:cubicBezTo>
                <a:cubicBezTo>
                  <a:pt x="9982" y="909"/>
                  <a:pt x="9835" y="844"/>
                  <a:pt x="9718" y="937"/>
                </a:cubicBezTo>
                <a:lnTo>
                  <a:pt x="9398" y="1191"/>
                </a:lnTo>
                <a:cubicBezTo>
                  <a:pt x="9418" y="922"/>
                  <a:pt x="9574" y="713"/>
                  <a:pt x="9762" y="713"/>
                </a:cubicBezTo>
                <a:close/>
                <a:moveTo>
                  <a:pt x="7135" y="2856"/>
                </a:moveTo>
                <a:cubicBezTo>
                  <a:pt x="7182" y="2845"/>
                  <a:pt x="7230" y="2847"/>
                  <a:pt x="7279" y="2864"/>
                </a:cubicBezTo>
                <a:lnTo>
                  <a:pt x="7282" y="2864"/>
                </a:lnTo>
                <a:cubicBezTo>
                  <a:pt x="7285" y="2865"/>
                  <a:pt x="7288" y="2868"/>
                  <a:pt x="7291" y="2869"/>
                </a:cubicBezTo>
                <a:lnTo>
                  <a:pt x="7086" y="3033"/>
                </a:lnTo>
                <a:cubicBezTo>
                  <a:pt x="6969" y="3127"/>
                  <a:pt x="6925" y="3342"/>
                  <a:pt x="6988" y="3514"/>
                </a:cubicBezTo>
                <a:cubicBezTo>
                  <a:pt x="7032" y="3634"/>
                  <a:pt x="7115" y="3701"/>
                  <a:pt x="7201" y="3701"/>
                </a:cubicBezTo>
                <a:cubicBezTo>
                  <a:pt x="7240" y="3701"/>
                  <a:pt x="7278" y="3688"/>
                  <a:pt x="7314" y="3659"/>
                </a:cubicBezTo>
                <a:lnTo>
                  <a:pt x="7555" y="3467"/>
                </a:lnTo>
                <a:cubicBezTo>
                  <a:pt x="7553" y="3484"/>
                  <a:pt x="7551" y="3500"/>
                  <a:pt x="7548" y="3517"/>
                </a:cubicBezTo>
                <a:lnTo>
                  <a:pt x="7421" y="4272"/>
                </a:lnTo>
                <a:lnTo>
                  <a:pt x="6709" y="4030"/>
                </a:lnTo>
                <a:lnTo>
                  <a:pt x="6839" y="3258"/>
                </a:lnTo>
                <a:cubicBezTo>
                  <a:pt x="6875" y="3043"/>
                  <a:pt x="6996" y="2890"/>
                  <a:pt x="7135" y="2856"/>
                </a:cubicBezTo>
                <a:close/>
                <a:moveTo>
                  <a:pt x="14465" y="2856"/>
                </a:moveTo>
                <a:cubicBezTo>
                  <a:pt x="14604" y="2890"/>
                  <a:pt x="14724" y="3043"/>
                  <a:pt x="14761" y="3258"/>
                </a:cubicBezTo>
                <a:lnTo>
                  <a:pt x="14889" y="4028"/>
                </a:lnTo>
                <a:lnTo>
                  <a:pt x="14179" y="4272"/>
                </a:lnTo>
                <a:lnTo>
                  <a:pt x="14050" y="3517"/>
                </a:lnTo>
                <a:cubicBezTo>
                  <a:pt x="14048" y="3500"/>
                  <a:pt x="14045" y="3484"/>
                  <a:pt x="14044" y="3467"/>
                </a:cubicBezTo>
                <a:lnTo>
                  <a:pt x="14284" y="3659"/>
                </a:lnTo>
                <a:cubicBezTo>
                  <a:pt x="14320" y="3688"/>
                  <a:pt x="14360" y="3701"/>
                  <a:pt x="14399" y="3701"/>
                </a:cubicBezTo>
                <a:cubicBezTo>
                  <a:pt x="14485" y="3701"/>
                  <a:pt x="14568" y="3634"/>
                  <a:pt x="14612" y="3514"/>
                </a:cubicBezTo>
                <a:cubicBezTo>
                  <a:pt x="14675" y="3342"/>
                  <a:pt x="14631" y="3127"/>
                  <a:pt x="14514" y="3033"/>
                </a:cubicBezTo>
                <a:lnTo>
                  <a:pt x="14309" y="2869"/>
                </a:lnTo>
                <a:cubicBezTo>
                  <a:pt x="14312" y="2868"/>
                  <a:pt x="14315" y="2865"/>
                  <a:pt x="14318" y="2864"/>
                </a:cubicBezTo>
                <a:lnTo>
                  <a:pt x="14321" y="2864"/>
                </a:lnTo>
                <a:cubicBezTo>
                  <a:pt x="14370" y="2847"/>
                  <a:pt x="14418" y="2845"/>
                  <a:pt x="14465" y="2856"/>
                </a:cubicBezTo>
                <a:close/>
                <a:moveTo>
                  <a:pt x="6499" y="6431"/>
                </a:moveTo>
                <a:cubicBezTo>
                  <a:pt x="6559" y="6418"/>
                  <a:pt x="6623" y="6423"/>
                  <a:pt x="6685" y="6448"/>
                </a:cubicBezTo>
                <a:cubicBezTo>
                  <a:pt x="6935" y="6547"/>
                  <a:pt x="7082" y="6923"/>
                  <a:pt x="7015" y="7291"/>
                </a:cubicBezTo>
                <a:cubicBezTo>
                  <a:pt x="6968" y="7548"/>
                  <a:pt x="6828" y="7733"/>
                  <a:pt x="6663" y="7787"/>
                </a:cubicBezTo>
                <a:lnTo>
                  <a:pt x="6602" y="8121"/>
                </a:lnTo>
                <a:cubicBezTo>
                  <a:pt x="6571" y="8294"/>
                  <a:pt x="6451" y="8396"/>
                  <a:pt x="6333" y="8350"/>
                </a:cubicBezTo>
                <a:cubicBezTo>
                  <a:pt x="6216" y="8303"/>
                  <a:pt x="6146" y="8124"/>
                  <a:pt x="6178" y="7951"/>
                </a:cubicBezTo>
                <a:lnTo>
                  <a:pt x="6239" y="7610"/>
                </a:lnTo>
                <a:cubicBezTo>
                  <a:pt x="6120" y="7441"/>
                  <a:pt x="6066" y="7185"/>
                  <a:pt x="6112" y="6934"/>
                </a:cubicBezTo>
                <a:cubicBezTo>
                  <a:pt x="6162" y="6659"/>
                  <a:pt x="6319" y="6468"/>
                  <a:pt x="6499" y="6431"/>
                </a:cubicBezTo>
                <a:close/>
                <a:moveTo>
                  <a:pt x="15101" y="6431"/>
                </a:moveTo>
                <a:cubicBezTo>
                  <a:pt x="15281" y="6468"/>
                  <a:pt x="15438" y="6659"/>
                  <a:pt x="15488" y="6934"/>
                </a:cubicBezTo>
                <a:cubicBezTo>
                  <a:pt x="15534" y="7185"/>
                  <a:pt x="15478" y="7441"/>
                  <a:pt x="15359" y="7610"/>
                </a:cubicBezTo>
                <a:lnTo>
                  <a:pt x="15422" y="7951"/>
                </a:lnTo>
                <a:cubicBezTo>
                  <a:pt x="15453" y="8124"/>
                  <a:pt x="15384" y="8304"/>
                  <a:pt x="15266" y="8350"/>
                </a:cubicBezTo>
                <a:cubicBezTo>
                  <a:pt x="15149" y="8396"/>
                  <a:pt x="15029" y="8294"/>
                  <a:pt x="14997" y="8121"/>
                </a:cubicBezTo>
                <a:lnTo>
                  <a:pt x="14937" y="7787"/>
                </a:lnTo>
                <a:cubicBezTo>
                  <a:pt x="14772" y="7733"/>
                  <a:pt x="14631" y="7548"/>
                  <a:pt x="14585" y="7291"/>
                </a:cubicBezTo>
                <a:cubicBezTo>
                  <a:pt x="14518" y="6923"/>
                  <a:pt x="14665" y="6547"/>
                  <a:pt x="14915" y="6448"/>
                </a:cubicBezTo>
                <a:cubicBezTo>
                  <a:pt x="14977" y="6423"/>
                  <a:pt x="15040" y="6418"/>
                  <a:pt x="15101" y="6431"/>
                </a:cubicBezTo>
                <a:close/>
                <a:moveTo>
                  <a:pt x="4720" y="10172"/>
                </a:moveTo>
                <a:cubicBezTo>
                  <a:pt x="6396" y="10172"/>
                  <a:pt x="7754" y="12174"/>
                  <a:pt x="7754" y="14643"/>
                </a:cubicBezTo>
                <a:cubicBezTo>
                  <a:pt x="7754" y="17113"/>
                  <a:pt x="6396" y="19115"/>
                  <a:pt x="4720" y="19115"/>
                </a:cubicBezTo>
                <a:cubicBezTo>
                  <a:pt x="3045" y="19115"/>
                  <a:pt x="1686" y="17113"/>
                  <a:pt x="1686" y="14643"/>
                </a:cubicBezTo>
                <a:cubicBezTo>
                  <a:pt x="1686" y="12174"/>
                  <a:pt x="3045" y="10172"/>
                  <a:pt x="4720" y="10172"/>
                </a:cubicBezTo>
                <a:close/>
                <a:moveTo>
                  <a:pt x="16880" y="10172"/>
                </a:moveTo>
                <a:cubicBezTo>
                  <a:pt x="18555" y="10172"/>
                  <a:pt x="19914" y="12174"/>
                  <a:pt x="19914" y="14643"/>
                </a:cubicBezTo>
                <a:cubicBezTo>
                  <a:pt x="19914" y="17113"/>
                  <a:pt x="18555" y="19115"/>
                  <a:pt x="16880" y="19115"/>
                </a:cubicBezTo>
                <a:cubicBezTo>
                  <a:pt x="15204" y="19115"/>
                  <a:pt x="13846" y="17113"/>
                  <a:pt x="13846" y="14643"/>
                </a:cubicBezTo>
                <a:cubicBezTo>
                  <a:pt x="13846" y="12174"/>
                  <a:pt x="15204" y="10172"/>
                  <a:pt x="16880" y="10172"/>
                </a:cubicBezTo>
                <a:close/>
              </a:path>
            </a:pathLst>
          </a:custGeom>
          <a:solidFill>
            <a:srgbClr val="08A998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410751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</a:pPr>
            <a:endParaRPr sz="1406" kern="0">
              <a:solidFill>
                <a:srgbClr val="233951"/>
              </a:solidFill>
              <a:latin typeface="Avenir Next Regular"/>
              <a:sym typeface="Avenir Next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Слайд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charset="0"/>
              </a:rPr>
              <a:t>17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611293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99" tIns="45197" rIns="90399" bIns="45197" anchor="ctr"/>
          <a:lstStyle/>
          <a:p>
            <a:pPr algn="ctr" defTabSz="913593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95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944"/>
            <a:ext cx="9144000" cy="255505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3000"/>
              </a:lnSpc>
            </a:pPr>
            <a:r>
              <a:rPr lang="ru-RU" sz="3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Основное направление антикоррупционной работы для антикоррупционных подразделений </a:t>
            </a:r>
            <a:r>
              <a:rPr lang="ru-RU" sz="3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                в </a:t>
            </a:r>
            <a:r>
              <a:rPr lang="ru-RU" sz="3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соответствии с новыми программными </a:t>
            </a:r>
            <a:r>
              <a:rPr lang="ru-RU" sz="3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документами - </a:t>
            </a:r>
            <a:endParaRPr lang="ru-RU" sz="3000" dirty="0">
              <a:solidFill>
                <a:srgbClr val="1F497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995" y="2346593"/>
            <a:ext cx="8804010" cy="4340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eaLnBrk="1" fontAlgn="auto" hangingPunct="1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проверок соблюдения законодательства о противодействии коррупции при осуществлении закупок товаров, работ, услуг исполнительными органами государственной власти, государственными учреждениями Воронежской области при реализации национальных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507662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4134" y="55944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5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3684" y="1139538"/>
            <a:ext cx="8576632" cy="450589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ПРОФИЛАКТИКА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НАРУШЕНИЙ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КОРРУПЦИОННОГО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ХАРАКТЕРА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ХОДЕ РЕАЛИЗАЦИИ ФЕДЕРАЛЬНЫХ И РЕГИОНАЛЬНЫХ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2538745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КОНЦЕПЦИЯ</a:t>
            </a:r>
            <a:br>
              <a:rPr lang="ru-RU" sz="16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организации работы управления по профилактике коррупционных и иных правонарушений в целях выявления и снижения коррупционных рисков при заключении государственных контрактов на закупку товаров, оказание услуг в рамках национальных </a:t>
            </a:r>
            <a:r>
              <a:rPr lang="ru-RU" sz="16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проектов</a:t>
            </a:r>
            <a:endParaRPr lang="ru-RU" sz="1600" b="1" dirty="0">
              <a:solidFill>
                <a:srgbClr val="1F497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0006" y="0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</a:t>
            </a:r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0403200"/>
              </p:ext>
            </p:extLst>
          </p:nvPr>
        </p:nvGraphicFramePr>
        <p:xfrm>
          <a:off x="578771" y="1385518"/>
          <a:ext cx="7963232" cy="515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6509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Указ Губернатора Воронежской обл. от 10.09.2020 N 369-у</a:t>
            </a:r>
            <a:br>
              <a:rPr lang="ru-RU" sz="20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"О внесении изменения в указ губернатора Воронежской области </a:t>
            </a: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от </a:t>
            </a:r>
            <a:r>
              <a:rPr lang="ru-RU" sz="20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25.04.2016 N 137-у"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0006" y="0"/>
            <a:ext cx="12039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 eaLnBrk="1" hangingPunct="1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defRPr>
            </a:lvl1pPr>
          </a:lstStyle>
          <a:p>
            <a:r>
              <a:rPr lang="ru-RU" dirty="0"/>
              <a:t>Слайд 7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335377125"/>
              </p:ext>
            </p:extLst>
          </p:nvPr>
        </p:nvGraphicFramePr>
        <p:xfrm>
          <a:off x="168438" y="1266939"/>
          <a:ext cx="8804010" cy="535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11647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Blue_With_Light_BlueLSwoosh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9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2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3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4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5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16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УЗН">
  <a:themeElements>
    <a:clrScheme name="Другая 46">
      <a:dk1>
        <a:sysClr val="windowText" lastClr="000000"/>
      </a:dk1>
      <a:lt1>
        <a:sysClr val="window" lastClr="FFFFFF"/>
      </a:lt1>
      <a:dk2>
        <a:srgbClr val="005390"/>
      </a:dk2>
      <a:lt2>
        <a:srgbClr val="FFFFFF"/>
      </a:lt2>
      <a:accent1>
        <a:srgbClr val="00994C"/>
      </a:accent1>
      <a:accent2>
        <a:srgbClr val="248D7B"/>
      </a:accent2>
      <a:accent3>
        <a:srgbClr val="00CC66"/>
      </a:accent3>
      <a:accent4>
        <a:srgbClr val="10CF9B"/>
      </a:accent4>
      <a:accent5>
        <a:srgbClr val="FFC000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УЗН">
  <a:themeElements>
    <a:clrScheme name="Другая 46">
      <a:dk1>
        <a:sysClr val="windowText" lastClr="000000"/>
      </a:dk1>
      <a:lt1>
        <a:sysClr val="window" lastClr="FFFFFF"/>
      </a:lt1>
      <a:dk2>
        <a:srgbClr val="005390"/>
      </a:dk2>
      <a:lt2>
        <a:srgbClr val="FFFFFF"/>
      </a:lt2>
      <a:accent1>
        <a:srgbClr val="00994C"/>
      </a:accent1>
      <a:accent2>
        <a:srgbClr val="248D7B"/>
      </a:accent2>
      <a:accent3>
        <a:srgbClr val="00CC66"/>
      </a:accent3>
      <a:accent4>
        <a:srgbClr val="10CF9B"/>
      </a:accent4>
      <a:accent5>
        <a:srgbClr val="FFC000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ДИЗО">
  <a:themeElements>
    <a:clrScheme name="Другая 2">
      <a:dk1>
        <a:sysClr val="windowText" lastClr="000000"/>
      </a:dk1>
      <a:lt1>
        <a:srgbClr val="205867"/>
      </a:lt1>
      <a:dk2>
        <a:srgbClr val="974806"/>
      </a:dk2>
      <a:lt2>
        <a:srgbClr val="FBD5B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5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Оперативка_26.05">
  <a:themeElements>
    <a:clrScheme name="M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7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1.xml><?xml version="1.0" encoding="utf-8"?>
<a:theme xmlns:a="http://schemas.openxmlformats.org/drawingml/2006/main" name="18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2.xml><?xml version="1.0" encoding="utf-8"?>
<a:theme xmlns:a="http://schemas.openxmlformats.org/drawingml/2006/main" name="1_Оперативка_26.05">
  <a:themeElements>
    <a:clrScheme name="M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White">
  <a:themeElements>
    <a:clrScheme name="White">
      <a:dk1>
        <a:srgbClr val="233951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venir Next Medium"/>
        <a:ea typeface="Avenir Next Medium"/>
        <a:cs typeface="Avenir Next Medium"/>
      </a:majorFont>
      <a:minorFont>
        <a:latin typeface="Avenir Next Demi Bold"/>
        <a:ea typeface="Avenir Next Demi Bold"/>
        <a:cs typeface="Avenir Next Demi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8A998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33951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8A998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33951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8.xml><?xml version="1.0" encoding="utf-8"?>
<a:theme xmlns:a="http://schemas.openxmlformats.org/drawingml/2006/main" name="1_White">
  <a:themeElements>
    <a:clrScheme name="White">
      <a:dk1>
        <a:srgbClr val="233951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venir Next Medium"/>
        <a:ea typeface="Avenir Next Medium"/>
        <a:cs typeface="Avenir Next Medium"/>
      </a:majorFont>
      <a:minorFont>
        <a:latin typeface="Avenir Next Demi Bold"/>
        <a:ea typeface="Avenir Next Demi Bold"/>
        <a:cs typeface="Avenir Next Demi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8A998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33951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8A998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33951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16093</TotalTime>
  <Words>4579</Words>
  <Application>Microsoft Office PowerPoint</Application>
  <PresentationFormat>Экран (4:3)</PresentationFormat>
  <Paragraphs>562</Paragraphs>
  <Slides>58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48</vt:i4>
      </vt:variant>
      <vt:variant>
        <vt:lpstr>Заголовки слайдов</vt:lpstr>
      </vt:variant>
      <vt:variant>
        <vt:i4>58</vt:i4>
      </vt:variant>
    </vt:vector>
  </HeadingPairs>
  <TitlesOfParts>
    <vt:vector size="106" baseType="lpstr">
      <vt:lpstr>Оформление по умолчанию</vt:lpstr>
      <vt:lpstr>4_слайды контента</vt:lpstr>
      <vt:lpstr>1_Оформление по умолчанию</vt:lpstr>
      <vt:lpstr>2_Оформление по умолчанию</vt:lpstr>
      <vt:lpstr>5_слайды контента</vt:lpstr>
      <vt:lpstr>6_слайды контента</vt:lpstr>
      <vt:lpstr>3_слайды контента</vt:lpstr>
      <vt:lpstr>7_слайды контента</vt:lpstr>
      <vt:lpstr>4_Тема Office</vt:lpstr>
      <vt:lpstr>8_слайды контента</vt:lpstr>
      <vt:lpstr>1_Blue_With_Light_BlueLSwoosh_Template_Segoe</vt:lpstr>
      <vt:lpstr>9_слайды контента</vt:lpstr>
      <vt:lpstr>10_слайды контента</vt:lpstr>
      <vt:lpstr>3_Оформление по умолчанию</vt:lpstr>
      <vt:lpstr>11_слайды контента</vt:lpstr>
      <vt:lpstr>12_слайды контента</vt:lpstr>
      <vt:lpstr>13_слайды контента</vt:lpstr>
      <vt:lpstr>14_слайды контента</vt:lpstr>
      <vt:lpstr>4_Оформление по умолчанию</vt:lpstr>
      <vt:lpstr>15_слайды контента</vt:lpstr>
      <vt:lpstr>16_слайды контента</vt:lpstr>
      <vt:lpstr>5_Оформление по умолчанию</vt:lpstr>
      <vt:lpstr>6_Тема Office</vt:lpstr>
      <vt:lpstr>УЗН</vt:lpstr>
      <vt:lpstr>1_УЗН</vt:lpstr>
      <vt:lpstr>7_Тема Office</vt:lpstr>
      <vt:lpstr>6_Оформление по умолчанию</vt:lpstr>
      <vt:lpstr>7_Оформление по умолчанию</vt:lpstr>
      <vt:lpstr>1_Солнцестояние</vt:lpstr>
      <vt:lpstr>48_Тема Office</vt:lpstr>
      <vt:lpstr>ДИЗО</vt:lpstr>
      <vt:lpstr>8_Оформление по умолчанию</vt:lpstr>
      <vt:lpstr>9_Оформление по умолчанию</vt:lpstr>
      <vt:lpstr>10_Оформление по умолчанию</vt:lpstr>
      <vt:lpstr>49_Тема Office</vt:lpstr>
      <vt:lpstr>50_Тема Office</vt:lpstr>
      <vt:lpstr>Оперативка_26.05</vt:lpstr>
      <vt:lpstr>11_Оформление по умолчанию</vt:lpstr>
      <vt:lpstr>14_Специальное оформление</vt:lpstr>
      <vt:lpstr>17_слайды контента</vt:lpstr>
      <vt:lpstr>18_слайды контента</vt:lpstr>
      <vt:lpstr>1_Оперативка_26.05</vt:lpstr>
      <vt:lpstr>12_Тема Office</vt:lpstr>
      <vt:lpstr>9_Тема Office</vt:lpstr>
      <vt:lpstr>3_Солнцестояние</vt:lpstr>
      <vt:lpstr>Тема Office</vt:lpstr>
      <vt:lpstr>White</vt:lpstr>
      <vt:lpstr>1_White</vt:lpstr>
      <vt:lpstr>Слайд 1</vt:lpstr>
      <vt:lpstr>Слайд 2</vt:lpstr>
      <vt:lpstr>Слайд 3</vt:lpstr>
      <vt:lpstr>ПРОГРАММНЫЕ МЕРОПРИЯТИЯ ПО ПРОТИВОДЕЙСТВИЮ КОРРУПЦИИ</vt:lpstr>
      <vt:lpstr>ПРАВИТЕЛЬСТВО  ВОРОНЕЖСКОЙ  ОБЛАСТИ Р А С П О Р Я Ж Е Н И Е от 29 декабря 2020 г.  № 1850-р</vt:lpstr>
      <vt:lpstr>Основное направление антикоррупционной работы для антикоррупционных подразделений                   в соответствии с новыми программными документами - </vt:lpstr>
      <vt:lpstr>ПРОФИЛАКТИКА  НАРУШЕНИЙ  КОРРУПЦИОННОГО ХАРАКТЕРА В ХОДЕ РЕАЛИЗАЦИИ ФЕДЕРАЛЬНЫХ И РЕГИОНАЛЬНЫХ ПРОЕКТОВ</vt:lpstr>
      <vt:lpstr>КОНЦЕПЦИЯ организации работы управления по профилактике коррупционных и иных правонарушений в целях выявления и снижения коррупционных рисков при заключении государственных контрактов на закупку товаров, оказание услуг в рамках национальных проектов</vt:lpstr>
      <vt:lpstr>Указ Губернатора Воронежской обл. от 10.09.2020 N 369-у "О внесении изменения в указ губернатора Воронежской области  от 25.04.2016 N 137-у"</vt:lpstr>
      <vt:lpstr>ДЕКЛАРАЦИОННАЯ  КАМПАНИЯ  2021</vt:lpstr>
      <vt:lpstr>Замещение конкретной должности                               на отчетную дату как ОСНОВАНИЕ для представления сведений</vt:lpstr>
      <vt:lpstr>ПРОТОКОЛ № 1 заседания комиссии по координации работы  по противодействию коррупции в Воронежской области от 17 МАРТА 2021 года </vt:lpstr>
      <vt:lpstr>Слайд 13</vt:lpstr>
      <vt:lpstr>Слайд 14</vt:lpstr>
      <vt:lpstr>Слайд 15</vt:lpstr>
      <vt:lpstr>Слайд 16</vt:lpstr>
      <vt:lpstr>Слайд 17</vt:lpstr>
      <vt:lpstr>АНТИКОРРУПЦИОННЫЕ СТАНДАРТЫ</vt:lpstr>
      <vt:lpstr>ИНФОРМАЦИЯ о применении мер дисциплинарной ответственности  к гражданским и муниципальным служащим за совершение коррупционных правонарушений </vt:lpstr>
      <vt:lpstr>ПРОВЕДЕНИЕ АНТИКОРРУПЦИОННЫХ МЕРОПРИЯТИЙ                                 В ОРГАНИЗАЦИЯХ</vt:lpstr>
      <vt:lpstr>ИНФОРМАЦИЯ о проведенных в 2020 году мероприятиях по вопросам соблюдения антикоррупционных требований работниками государственных и муниципальных учреждений</vt:lpstr>
      <vt:lpstr>Слайд 22</vt:lpstr>
      <vt:lpstr>ОБРАТНАЯ СВЯЗЬ</vt:lpstr>
      <vt:lpstr>Слайд 24</vt:lpstr>
      <vt:lpstr>Где Вам или Вашим друзьям, знакомым приходилось сталкиваться с коррупцией?</vt:lpstr>
      <vt:lpstr>Слайд 26</vt:lpstr>
      <vt:lpstr>Слайд 27</vt:lpstr>
      <vt:lpstr>Акты по вопросам проведения антикоррупционной экспертизы</vt:lpstr>
      <vt:lpstr>Антикоррупционная экспертиза  правового управления</vt:lpstr>
      <vt:lpstr>Коррупциогенные факторы</vt:lpstr>
      <vt:lpstr>Слайд 31</vt:lpstr>
      <vt:lpstr>Коррупциогенные факторы в заключениях правового управления в 2020 году</vt:lpstr>
      <vt:lpstr>Коррупциогенные факторы в заключениях Управления Минюста РФ по Воронежской области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Гражданско-правовые  меры противодействия коррупции</vt:lpstr>
      <vt:lpstr>Слайд 42</vt:lpstr>
      <vt:lpstr>вопрос о бенефициаре</vt:lpstr>
      <vt:lpstr>Слайд 44</vt:lpstr>
      <vt:lpstr>ответ о бенефициаре</vt:lpstr>
      <vt:lpstr>Слайд 46</vt:lpstr>
      <vt:lpstr>Слайд 47</vt:lpstr>
      <vt:lpstr>Слайд 48</vt:lpstr>
      <vt:lpstr>Возмещение убытков             и вреда, причиненных органами власти</vt:lpstr>
      <vt:lpstr>Слайд 50</vt:lpstr>
      <vt:lpstr>Слайд 51</vt:lpstr>
      <vt:lpstr>дарить_нельзя_запретить</vt:lpstr>
      <vt:lpstr>Слайд 53</vt:lpstr>
      <vt:lpstr>цифровая валюта</vt:lpstr>
      <vt:lpstr>обращение имущества                в доход российской федерации</vt:lpstr>
      <vt:lpstr>Слайд 56</vt:lpstr>
      <vt:lpstr>гуманность</vt:lpstr>
      <vt:lpstr>Слайд 58</vt:lpstr>
    </vt:vector>
  </TitlesOfParts>
  <Company>МКПЦН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Перезентация</dc:title>
  <dc:creator>МКПЦН</dc:creator>
  <cp:lastModifiedBy>nsamodurova</cp:lastModifiedBy>
  <cp:revision>1272</cp:revision>
  <cp:lastPrinted>2017-01-20T15:12:58Z</cp:lastPrinted>
  <dcterms:created xsi:type="dcterms:W3CDTF">2010-01-22T12:08:31Z</dcterms:created>
  <dcterms:modified xsi:type="dcterms:W3CDTF">2024-08-07T06:49:24Z</dcterms:modified>
</cp:coreProperties>
</file>