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notesSlides/notesSlide16.xml" ContentType="application/vnd.openxmlformats-officedocument.presentationml.notesSlid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Override17.xml" ContentType="application/vnd.openxmlformats-officedocument.themeOverride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diagrams/colors4.xml" ContentType="application/vnd.openxmlformats-officedocument.drawingml.diagramColors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Override20.xml" ContentType="application/vnd.openxmlformats-officedocument.themeOverr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slideMasters/slideMaster27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diagrams/layout6.xml" ContentType="application/vnd.openxmlformats-officedocument.drawingml.diagram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slides/slide38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Override3.xml" ContentType="application/vnd.openxmlformats-officedocument.themeOverride+xml"/>
  <Override PartName="/ppt/slides/slide41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diagrams/layout3.xml" ContentType="application/vnd.openxmlformats-officedocument.drawingml.diagram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6.xml" ContentType="application/vnd.openxmlformats-officedocument.theme+xml"/>
  <Override PartName="/ppt/diagrams/data6.xml" ContentType="application/vnd.openxmlformats-officedocument.drawingml.diagramData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Override24.xml" ContentType="application/vnd.openxmlformats-officedocument.themeOverride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Masters/slideMaster34.xml" ContentType="application/vnd.openxmlformats-officedocument.presentationml.slideMaster+xml"/>
  <Override PartName="/ppt/slides/slide51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Default Extension="gif" ContentType="image/gif"/>
  <Override PartName="/ppt/notesSlides/notesSlide20.xml" ContentType="application/vnd.openxmlformats-officedocument.presentationml.notesSlide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diagrams/quickStyle4.xml" ContentType="application/vnd.openxmlformats-officedocument.drawingml.diagramStyl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diagrams/layout7.xml" ContentType="application/vnd.openxmlformats-officedocument.drawingml.diagramLayout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slideLayouts/slideLayout29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31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Override15.xml" ContentType="application/vnd.openxmlformats-officedocument.themeOverride+xml"/>
  <Override PartName="/ppt/slideLayouts/slideLayout201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69.xml" ContentType="application/vnd.openxmlformats-officedocument.presentationml.slideLayout+xml"/>
  <Override PartName="/ppt/diagrams/colors2.xml" ContentType="application/vnd.openxmlformats-officedocument.drawingml.diagramColors+xml"/>
  <Override PartName="/ppt/slides/slide17.xml" ContentType="application/vnd.openxmlformats-officedocument.presentationml.slide+xml"/>
  <Override PartName="/ppt/slideLayouts/slideLayout1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94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206.xml" ContentType="application/vnd.openxmlformats-officedocument.presentationml.slideLayout+xml"/>
  <Override PartName="/ppt/theme/theme24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diagrams/quickStyle6.xml" ContentType="application/vnd.openxmlformats-officedocument.drawingml.diagramStyle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theme/theme21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diagrams/drawing3.xml" ContentType="application/vnd.ms-office.drawingml.diagramDrawing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7.xml" ContentType="application/vnd.openxmlformats-officedocument.theme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diagrams/data7.xml" ContentType="application/vnd.openxmlformats-officedocument.drawingml.diagramData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Override25.xml" ContentType="application/vnd.openxmlformats-officedocument.themeOverr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theme/themeOverride19.xml" ContentType="application/vnd.openxmlformats-officedocument.themeOverr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diagrams/colors6.xml" ContentType="application/vnd.openxmlformats-officedocument.drawingml.diagramColors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Override22.xml" ContentType="application/vnd.openxmlformats-officedocument.themeOverr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Override8.xml" ContentType="application/vnd.openxmlformats-officedocument.themeOverride+xml"/>
  <Override PartName="/ppt/diagrams/quickStyle5.xml" ContentType="application/vnd.openxmlformats-officedocument.drawingml.diagramStyle+xml"/>
  <Override PartName="/ppt/slideMasters/slideMaster29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Override2.xml" ContentType="application/vnd.openxmlformats-officedocument.themeOverride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theme/themeOverride10.xml" ContentType="application/vnd.openxmlformats-officedocument.themeOverride+xml"/>
  <Override PartName="/ppt/slides/slide34.xml" ContentType="application/vnd.openxmlformats-officedocument.presentationml.slide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theme/themeOverride26.xml" ContentType="application/vnd.openxmlformats-officedocument.themeOverr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53.xml" ContentType="application/vnd.openxmlformats-officedocument.presentationml.slide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9" r:id="rId1"/>
    <p:sldMasterId id="2147484252" r:id="rId2"/>
    <p:sldMasterId id="2147484263" r:id="rId3"/>
    <p:sldMasterId id="2147484276" r:id="rId4"/>
    <p:sldMasterId id="2147484289" r:id="rId5"/>
    <p:sldMasterId id="2147484324" r:id="rId6"/>
    <p:sldMasterId id="2147484335" r:id="rId7"/>
    <p:sldMasterId id="2147484358" r:id="rId8"/>
    <p:sldMasterId id="2147484502" r:id="rId9"/>
    <p:sldMasterId id="2147484608" r:id="rId10"/>
    <p:sldMasterId id="2147484619" r:id="rId11"/>
    <p:sldMasterId id="2147484654" r:id="rId12"/>
    <p:sldMasterId id="2147484689" r:id="rId13"/>
    <p:sldMasterId id="2147484712" r:id="rId14"/>
    <p:sldMasterId id="2147484725" r:id="rId15"/>
    <p:sldMasterId id="2147484748" r:id="rId16"/>
    <p:sldMasterId id="2147484759" r:id="rId17"/>
    <p:sldMasterId id="2147484770" r:id="rId18"/>
    <p:sldMasterId id="2147484850" r:id="rId19"/>
    <p:sldMasterId id="2147484863" r:id="rId20"/>
    <p:sldMasterId id="2147484874" r:id="rId21"/>
    <p:sldMasterId id="2147484972" r:id="rId22"/>
    <p:sldMasterId id="2147485062" r:id="rId23"/>
    <p:sldMasterId id="2147485108" r:id="rId24"/>
    <p:sldMasterId id="2147485148" r:id="rId25"/>
    <p:sldMasterId id="2147485208" r:id="rId26"/>
    <p:sldMasterId id="2147485222" r:id="rId27"/>
    <p:sldMasterId id="2147485235" r:id="rId28"/>
    <p:sldMasterId id="2147485260" r:id="rId29"/>
    <p:sldMasterId id="2147485324" r:id="rId30"/>
    <p:sldMasterId id="2147485340" r:id="rId31"/>
    <p:sldMasterId id="2147485407" r:id="rId32"/>
    <p:sldMasterId id="2147485420" r:id="rId33"/>
    <p:sldMasterId id="2147485433" r:id="rId34"/>
    <p:sldMasterId id="2147485566" r:id="rId35"/>
    <p:sldMasterId id="2147485782" r:id="rId36"/>
    <p:sldMasterId id="2147485823" r:id="rId37"/>
    <p:sldMasterId id="2147485879" r:id="rId38"/>
    <p:sldMasterId id="2147486055" r:id="rId39"/>
    <p:sldMasterId id="2147486086" r:id="rId40"/>
    <p:sldMasterId id="2147486205" r:id="rId41"/>
    <p:sldMasterId id="2147486401" r:id="rId42"/>
    <p:sldMasterId id="2147486415" r:id="rId43"/>
    <p:sldMasterId id="2147486427" r:id="rId44"/>
    <p:sldMasterId id="2147486439" r:id="rId45"/>
  </p:sldMasterIdLst>
  <p:notesMasterIdLst>
    <p:notesMasterId r:id="rId100"/>
  </p:notesMasterIdLst>
  <p:handoutMasterIdLst>
    <p:handoutMasterId r:id="rId101"/>
  </p:handoutMasterIdLst>
  <p:sldIdLst>
    <p:sldId id="512" r:id="rId46"/>
    <p:sldId id="671" r:id="rId47"/>
    <p:sldId id="646" r:id="rId48"/>
    <p:sldId id="670" r:id="rId49"/>
    <p:sldId id="672" r:id="rId50"/>
    <p:sldId id="673" r:id="rId51"/>
    <p:sldId id="674" r:id="rId52"/>
    <p:sldId id="675" r:id="rId53"/>
    <p:sldId id="676" r:id="rId54"/>
    <p:sldId id="665" r:id="rId55"/>
    <p:sldId id="667" r:id="rId56"/>
    <p:sldId id="666" r:id="rId57"/>
    <p:sldId id="677" r:id="rId58"/>
    <p:sldId id="651" r:id="rId59"/>
    <p:sldId id="652" r:id="rId60"/>
    <p:sldId id="655" r:id="rId61"/>
    <p:sldId id="656" r:id="rId62"/>
    <p:sldId id="659" r:id="rId63"/>
    <p:sldId id="663" r:id="rId64"/>
    <p:sldId id="664" r:id="rId65"/>
    <p:sldId id="660" r:id="rId66"/>
    <p:sldId id="678" r:id="rId67"/>
    <p:sldId id="661" r:id="rId68"/>
    <p:sldId id="662" r:id="rId69"/>
    <p:sldId id="679" r:id="rId70"/>
    <p:sldId id="681" r:id="rId71"/>
    <p:sldId id="669" r:id="rId72"/>
    <p:sldId id="682" r:id="rId73"/>
    <p:sldId id="684" r:id="rId74"/>
    <p:sldId id="685" r:id="rId75"/>
    <p:sldId id="698" r:id="rId76"/>
    <p:sldId id="699" r:id="rId77"/>
    <p:sldId id="700" r:id="rId78"/>
    <p:sldId id="701" r:id="rId79"/>
    <p:sldId id="702" r:id="rId80"/>
    <p:sldId id="703" r:id="rId81"/>
    <p:sldId id="704" r:id="rId82"/>
    <p:sldId id="705" r:id="rId83"/>
    <p:sldId id="706" r:id="rId84"/>
    <p:sldId id="707" r:id="rId85"/>
    <p:sldId id="708" r:id="rId86"/>
    <p:sldId id="709" r:id="rId87"/>
    <p:sldId id="686" r:id="rId88"/>
    <p:sldId id="691" r:id="rId89"/>
    <p:sldId id="692" r:id="rId90"/>
    <p:sldId id="693" r:id="rId91"/>
    <p:sldId id="694" r:id="rId92"/>
    <p:sldId id="687" r:id="rId93"/>
    <p:sldId id="695" r:id="rId94"/>
    <p:sldId id="696" r:id="rId95"/>
    <p:sldId id="697" r:id="rId96"/>
    <p:sldId id="688" r:id="rId97"/>
    <p:sldId id="689" r:id="rId98"/>
    <p:sldId id="690" r:id="rId99"/>
  </p:sldIdLst>
  <p:sldSz cx="9144000" cy="6858000" type="screen4x3"/>
  <p:notesSz cx="6797675" cy="9926638"/>
  <p:defaultTextStyle>
    <a:defPPr>
      <a:defRPr lang="en-US"/>
    </a:defPPr>
    <a:lvl1pPr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4571" indent="-34716"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870552" indent="-70811"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05139" indent="-105522"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741111" indent="-141620"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1999358" algn="l" defTabSz="79974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399231" algn="l" defTabSz="79974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2799109" algn="l" defTabSz="79974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198977" algn="l" defTabSz="79974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19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сых Ольга Владимировна" initials="КО" lastIdx="0" clrIdx="0">
    <p:extLst>
      <p:ext uri="{19B8F6BF-5375-455C-9EA6-DF929625EA0E}">
        <p15:presenceInfo xmlns:p15="http://schemas.microsoft.com/office/powerpoint/2012/main" xmlns="" userId="S-1-5-21-21103544-468167670-21752507-87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D9E5C1"/>
    <a:srgbClr val="B8CF8B"/>
    <a:srgbClr val="CBDDE7"/>
    <a:srgbClr val="D7E5ED"/>
    <a:srgbClr val="FFCCCC"/>
    <a:srgbClr val="3E4D1F"/>
    <a:srgbClr val="BAC8CA"/>
    <a:srgbClr val="BCD4E2"/>
    <a:srgbClr val="BDD4E1"/>
    <a:srgbClr val="4839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629" autoAdjust="0"/>
    <p:restoredTop sz="96087" autoAdjust="0"/>
  </p:normalViewPr>
  <p:slideViewPr>
    <p:cSldViewPr snapToGrid="0">
      <p:cViewPr varScale="1">
        <p:scale>
          <a:sx n="73" d="100"/>
          <a:sy n="73" d="100"/>
        </p:scale>
        <p:origin x="-1236" y="-90"/>
      </p:cViewPr>
      <p:guideLst>
        <p:guide orient="horz" pos="2319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63" Type="http://schemas.openxmlformats.org/officeDocument/2006/relationships/slide" Target="slides/slide18.xml"/><Relationship Id="rId68" Type="http://schemas.openxmlformats.org/officeDocument/2006/relationships/slide" Target="slides/slide23.xml"/><Relationship Id="rId84" Type="http://schemas.openxmlformats.org/officeDocument/2006/relationships/slide" Target="slides/slide39.xml"/><Relationship Id="rId89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6.xml"/><Relationship Id="rId92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8.xml"/><Relationship Id="rId58" Type="http://schemas.openxmlformats.org/officeDocument/2006/relationships/slide" Target="slides/slide13.xml"/><Relationship Id="rId66" Type="http://schemas.openxmlformats.org/officeDocument/2006/relationships/slide" Target="slides/slide21.xml"/><Relationship Id="rId74" Type="http://schemas.openxmlformats.org/officeDocument/2006/relationships/slide" Target="slides/slide29.xml"/><Relationship Id="rId79" Type="http://schemas.openxmlformats.org/officeDocument/2006/relationships/slide" Target="slides/slide34.xml"/><Relationship Id="rId87" Type="http://schemas.openxmlformats.org/officeDocument/2006/relationships/slide" Target="slides/slide42.xml"/><Relationship Id="rId10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6.xml"/><Relationship Id="rId82" Type="http://schemas.openxmlformats.org/officeDocument/2006/relationships/slide" Target="slides/slide37.xml"/><Relationship Id="rId90" Type="http://schemas.openxmlformats.org/officeDocument/2006/relationships/slide" Target="slides/slide45.xml"/><Relationship Id="rId95" Type="http://schemas.openxmlformats.org/officeDocument/2006/relationships/slide" Target="slides/slide5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56" Type="http://schemas.openxmlformats.org/officeDocument/2006/relationships/slide" Target="slides/slide11.xml"/><Relationship Id="rId64" Type="http://schemas.openxmlformats.org/officeDocument/2006/relationships/slide" Target="slides/slide19.xml"/><Relationship Id="rId69" Type="http://schemas.openxmlformats.org/officeDocument/2006/relationships/slide" Target="slides/slide24.xml"/><Relationship Id="rId77" Type="http://schemas.openxmlformats.org/officeDocument/2006/relationships/slide" Target="slides/slide32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6.xml"/><Relationship Id="rId72" Type="http://schemas.openxmlformats.org/officeDocument/2006/relationships/slide" Target="slides/slide27.xml"/><Relationship Id="rId80" Type="http://schemas.openxmlformats.org/officeDocument/2006/relationships/slide" Target="slides/slide35.xml"/><Relationship Id="rId85" Type="http://schemas.openxmlformats.org/officeDocument/2006/relationships/slide" Target="slides/slide40.xml"/><Relationship Id="rId93" Type="http://schemas.openxmlformats.org/officeDocument/2006/relationships/slide" Target="slides/slide48.xml"/><Relationship Id="rId98" Type="http://schemas.openxmlformats.org/officeDocument/2006/relationships/slide" Target="slides/slide5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59" Type="http://schemas.openxmlformats.org/officeDocument/2006/relationships/slide" Target="slides/slide14.xml"/><Relationship Id="rId67" Type="http://schemas.openxmlformats.org/officeDocument/2006/relationships/slide" Target="slides/slide22.xml"/><Relationship Id="rId103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9.xml"/><Relationship Id="rId62" Type="http://schemas.openxmlformats.org/officeDocument/2006/relationships/slide" Target="slides/slide17.xml"/><Relationship Id="rId70" Type="http://schemas.openxmlformats.org/officeDocument/2006/relationships/slide" Target="slides/slide25.xml"/><Relationship Id="rId75" Type="http://schemas.openxmlformats.org/officeDocument/2006/relationships/slide" Target="slides/slide30.xml"/><Relationship Id="rId83" Type="http://schemas.openxmlformats.org/officeDocument/2006/relationships/slide" Target="slides/slide38.xml"/><Relationship Id="rId88" Type="http://schemas.openxmlformats.org/officeDocument/2006/relationships/slide" Target="slides/slide43.xml"/><Relationship Id="rId91" Type="http://schemas.openxmlformats.org/officeDocument/2006/relationships/slide" Target="slides/slide46.xml"/><Relationship Id="rId96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57" Type="http://schemas.openxmlformats.org/officeDocument/2006/relationships/slide" Target="slides/slide12.xml"/><Relationship Id="rId10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7.xml"/><Relationship Id="rId60" Type="http://schemas.openxmlformats.org/officeDocument/2006/relationships/slide" Target="slides/slide15.xml"/><Relationship Id="rId65" Type="http://schemas.openxmlformats.org/officeDocument/2006/relationships/slide" Target="slides/slide20.xml"/><Relationship Id="rId73" Type="http://schemas.openxmlformats.org/officeDocument/2006/relationships/slide" Target="slides/slide28.xml"/><Relationship Id="rId78" Type="http://schemas.openxmlformats.org/officeDocument/2006/relationships/slide" Target="slides/slide33.xml"/><Relationship Id="rId81" Type="http://schemas.openxmlformats.org/officeDocument/2006/relationships/slide" Target="slides/slide36.xml"/><Relationship Id="rId86" Type="http://schemas.openxmlformats.org/officeDocument/2006/relationships/slide" Target="slides/slide41.xml"/><Relationship Id="rId94" Type="http://schemas.openxmlformats.org/officeDocument/2006/relationships/slide" Target="slides/slide49.xml"/><Relationship Id="rId99" Type="http://schemas.openxmlformats.org/officeDocument/2006/relationships/slide" Target="slides/slide54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5.xml"/><Relationship Id="rId55" Type="http://schemas.openxmlformats.org/officeDocument/2006/relationships/slide" Target="slides/slide10.xml"/><Relationship Id="rId76" Type="http://schemas.openxmlformats.org/officeDocument/2006/relationships/slide" Target="slides/slide31.xml"/><Relationship Id="rId97" Type="http://schemas.openxmlformats.org/officeDocument/2006/relationships/slide" Target="slides/slide52.xml"/><Relationship Id="rId10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F9AEA-8DBE-4898-BCA2-6963384307D9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A58C7DE-D306-414D-8C06-C8D5C6D07346}">
      <dgm:prSet phldrT="[Текст]" custT="1"/>
      <dgm:spPr>
        <a:xfrm>
          <a:off x="2242601" y="712818"/>
          <a:ext cx="3744397" cy="1758032"/>
        </a:xfrm>
        <a:prstGeom prst="rect">
          <a:avLst/>
        </a:prstGeom>
        <a:solidFill>
          <a:srgbClr val="CBDDE7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pPr algn="ctr"/>
          <a:r>
            <a: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Система </a:t>
          </a:r>
          <a:r>
            <a: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«ПОСЕЙДОН»</a:t>
          </a:r>
          <a:endParaRPr lang="ru-RU" sz="28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1AAA792-0154-4791-A081-D62E57C8210C}" type="parTrans" cxnId="{5C0CB22A-C48F-4F2E-B382-FD5F99A245B1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646E6-B2FC-4E01-BEB5-54F6F6DCCCA8}" type="sibTrans" cxnId="{5C0CB22A-C48F-4F2E-B382-FD5F99A245B1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E15D61-6E89-4983-A118-73EA67C3E3FB}">
      <dgm:prSet phldrT="[Текст]" custT="1"/>
      <dgm:spPr>
        <a:xfrm>
          <a:off x="1215" y="3209224"/>
          <a:ext cx="3744397" cy="1758032"/>
        </a:xfrm>
        <a:prstGeom prst="rect">
          <a:avLst/>
        </a:prstGeom>
        <a:solidFill>
          <a:srgbClr val="D9E5C1"/>
        </a:solidFill>
        <a:ln w="25400" cap="flat" cmpd="sng" algn="ctr">
          <a:solidFill>
            <a:srgbClr val="B8CF8B"/>
          </a:solidFill>
          <a:prstDash val="solid"/>
        </a:ln>
        <a:effectLst/>
      </dgm:spPr>
      <dgm:t>
        <a:bodyPr/>
        <a:lstStyle/>
        <a:p>
          <a:pPr algn="ctr"/>
          <a:r>
            <a:rPr lang="ru-RU" sz="2800" dirty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соблюдения антикоррупционных стандартов</a:t>
          </a:r>
        </a:p>
      </dgm:t>
    </dgm:pt>
    <dgm:pt modelId="{997A00AE-7690-44E7-A1DA-C6A27D010C43}" type="parTrans" cxnId="{BAD72FF8-7FDE-4AA0-B8D5-C265A4C47606}">
      <dgm:prSet/>
      <dgm:spPr>
        <a:xfrm>
          <a:off x="1873414" y="2470850"/>
          <a:ext cx="2241385" cy="738373"/>
        </a:xfrm>
        <a:custGeom>
          <a:avLst/>
          <a:gdLst/>
          <a:ahLst/>
          <a:cxnLst/>
          <a:rect l="0" t="0" r="0" b="0"/>
          <a:pathLst>
            <a:path>
              <a:moveTo>
                <a:pt x="2241385" y="0"/>
              </a:moveTo>
              <a:lnTo>
                <a:pt x="2241385" y="369186"/>
              </a:lnTo>
              <a:lnTo>
                <a:pt x="0" y="369186"/>
              </a:lnTo>
              <a:lnTo>
                <a:pt x="0" y="738373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494F7-F373-42DE-AFA1-B835A06E5253}" type="sibTrans" cxnId="{BAD72FF8-7FDE-4AA0-B8D5-C265A4C47606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782E1-98FC-4D30-82AB-D639FD4EF852}">
      <dgm:prSet phldrT="[Текст]" custT="1"/>
      <dgm:spPr>
        <a:xfrm>
          <a:off x="4483986" y="3209224"/>
          <a:ext cx="3744397" cy="1758032"/>
        </a:xfrm>
        <a:prstGeom prst="rect">
          <a:avLst/>
        </a:prstGeom>
        <a:solidFill>
          <a:srgbClr val="D9E5C1"/>
        </a:solidFill>
        <a:ln w="25400" cap="flat" cmpd="sng" algn="ctr">
          <a:solidFill>
            <a:srgbClr val="B8CF8B"/>
          </a:solidFill>
          <a:prstDash val="solid"/>
        </a:ln>
        <a:effectLst/>
      </dgm:spPr>
      <dgm:t>
        <a:bodyPr/>
        <a:lstStyle/>
        <a:p>
          <a:pPr algn="ctr"/>
          <a:r>
            <a:rPr lang="ru-RU" sz="2800" dirty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Проверка соблюдения антикоррупционных стандартов</a:t>
          </a:r>
        </a:p>
      </dgm:t>
    </dgm:pt>
    <dgm:pt modelId="{32D4F280-39ED-4673-85EC-277186F1B5D5}" type="parTrans" cxnId="{CBC49865-1D04-4F24-8A13-AC860181B33F}">
      <dgm:prSet/>
      <dgm:spPr>
        <a:xfrm>
          <a:off x="4114800" y="2470850"/>
          <a:ext cx="2241385" cy="738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186"/>
              </a:lnTo>
              <a:lnTo>
                <a:pt x="2241385" y="369186"/>
              </a:lnTo>
              <a:lnTo>
                <a:pt x="2241385" y="738373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09EF7-D76B-43C6-86E9-DA07B8E951D4}" type="sibTrans" cxnId="{CBC49865-1D04-4F24-8A13-AC860181B33F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52431-AC3C-405D-AA0E-B534BA81F1EB}" type="pres">
      <dgm:prSet presAssocID="{86AF9AEA-8DBE-4898-BCA2-6963384307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0A7CE6-860A-42E7-8476-E47D1AD65E24}" type="pres">
      <dgm:prSet presAssocID="{8A58C7DE-D306-414D-8C06-C8D5C6D07346}" presName="hierRoot1" presStyleCnt="0">
        <dgm:presLayoutVars>
          <dgm:hierBranch val="init"/>
        </dgm:presLayoutVars>
      </dgm:prSet>
      <dgm:spPr/>
    </dgm:pt>
    <dgm:pt modelId="{793D0493-A134-469C-ABF2-B536D8E9F001}" type="pres">
      <dgm:prSet presAssocID="{8A58C7DE-D306-414D-8C06-C8D5C6D07346}" presName="rootComposite1" presStyleCnt="0"/>
      <dgm:spPr/>
    </dgm:pt>
    <dgm:pt modelId="{55A48D13-D05F-4030-B3B1-31ABBDF59104}" type="pres">
      <dgm:prSet presAssocID="{8A58C7DE-D306-414D-8C06-C8D5C6D07346}" presName="rootText1" presStyleLbl="node0" presStyleIdx="0" presStyleCnt="1" custScaleX="113256" custLinFactNeighborX="-1038" custLinFactNeighborY="-32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912FCE-E349-477D-95C2-1306EA6E0002}" type="pres">
      <dgm:prSet presAssocID="{8A58C7DE-D306-414D-8C06-C8D5C6D0734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60CC28-724F-44AE-ABE8-69C23CCD0396}" type="pres">
      <dgm:prSet presAssocID="{8A58C7DE-D306-414D-8C06-C8D5C6D07346}" presName="hierChild2" presStyleCnt="0"/>
      <dgm:spPr/>
    </dgm:pt>
    <dgm:pt modelId="{4DDD6E1B-5B58-4AB6-A346-5A6571A2EBA5}" type="pres">
      <dgm:prSet presAssocID="{997A00AE-7690-44E7-A1DA-C6A27D010C4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D507379-1583-4E89-8ECD-A912DCD543F5}" type="pres">
      <dgm:prSet presAssocID="{58E15D61-6E89-4983-A118-73EA67C3E3FB}" presName="hierRoot2" presStyleCnt="0">
        <dgm:presLayoutVars>
          <dgm:hierBranch val="init"/>
        </dgm:presLayoutVars>
      </dgm:prSet>
      <dgm:spPr/>
    </dgm:pt>
    <dgm:pt modelId="{3973DF2C-D9B1-497B-BCDE-FFA7FDAE3FC5}" type="pres">
      <dgm:prSet presAssocID="{58E15D61-6E89-4983-A118-73EA67C3E3FB}" presName="rootComposite" presStyleCnt="0"/>
      <dgm:spPr/>
    </dgm:pt>
    <dgm:pt modelId="{5E88B7C6-12BA-4962-8D9F-D6B7528B2DC7}" type="pres">
      <dgm:prSet presAssocID="{58E15D61-6E89-4983-A118-73EA67C3E3FB}" presName="rootText" presStyleLbl="node2" presStyleIdx="0" presStyleCnt="2" custScaleX="106494" custLinFactNeighborX="-283" custLinFactNeighborY="-31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291714-4FD1-40E6-A6E9-8380B6D37C05}" type="pres">
      <dgm:prSet presAssocID="{58E15D61-6E89-4983-A118-73EA67C3E3FB}" presName="rootConnector" presStyleLbl="node2" presStyleIdx="0" presStyleCnt="2"/>
      <dgm:spPr/>
      <dgm:t>
        <a:bodyPr/>
        <a:lstStyle/>
        <a:p>
          <a:endParaRPr lang="ru-RU"/>
        </a:p>
      </dgm:t>
    </dgm:pt>
    <dgm:pt modelId="{64EF0145-90E7-4A7A-9123-D8E7A35CB238}" type="pres">
      <dgm:prSet presAssocID="{58E15D61-6E89-4983-A118-73EA67C3E3FB}" presName="hierChild4" presStyleCnt="0"/>
      <dgm:spPr/>
    </dgm:pt>
    <dgm:pt modelId="{F02289C0-75A9-49F9-85DE-4D2511A24D2D}" type="pres">
      <dgm:prSet presAssocID="{58E15D61-6E89-4983-A118-73EA67C3E3FB}" presName="hierChild5" presStyleCnt="0"/>
      <dgm:spPr/>
    </dgm:pt>
    <dgm:pt modelId="{8C442368-D2F0-46A0-A1AD-8F4D2DA2D132}" type="pres">
      <dgm:prSet presAssocID="{32D4F280-39ED-4673-85EC-277186F1B5D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4937390-2667-4570-AAE6-EE8892ABE241}" type="pres">
      <dgm:prSet presAssocID="{1B3782E1-98FC-4D30-82AB-D639FD4EF852}" presName="hierRoot2" presStyleCnt="0">
        <dgm:presLayoutVars>
          <dgm:hierBranch val="init"/>
        </dgm:presLayoutVars>
      </dgm:prSet>
      <dgm:spPr/>
    </dgm:pt>
    <dgm:pt modelId="{CA0DE759-0714-4785-87E8-62FFC70C7420}" type="pres">
      <dgm:prSet presAssocID="{1B3782E1-98FC-4D30-82AB-D639FD4EF852}" presName="rootComposite" presStyleCnt="0"/>
      <dgm:spPr/>
    </dgm:pt>
    <dgm:pt modelId="{24DF1EF0-A5F1-417F-A6E0-8158DF2752B4}" type="pres">
      <dgm:prSet presAssocID="{1B3782E1-98FC-4D30-82AB-D639FD4EF852}" presName="rootText" presStyleLbl="node2" presStyleIdx="1" presStyleCnt="2" custScaleX="106494" custLinFactNeighborX="-630" custLinFactNeighborY="-32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C270D4-CBBC-482C-BD53-075F07BC5C37}" type="pres">
      <dgm:prSet presAssocID="{1B3782E1-98FC-4D30-82AB-D639FD4EF852}" presName="rootConnector" presStyleLbl="node2" presStyleIdx="1" presStyleCnt="2"/>
      <dgm:spPr/>
      <dgm:t>
        <a:bodyPr/>
        <a:lstStyle/>
        <a:p>
          <a:endParaRPr lang="ru-RU"/>
        </a:p>
      </dgm:t>
    </dgm:pt>
    <dgm:pt modelId="{2C661F97-F93A-45F6-A704-18D527E9E3CB}" type="pres">
      <dgm:prSet presAssocID="{1B3782E1-98FC-4D30-82AB-D639FD4EF852}" presName="hierChild4" presStyleCnt="0"/>
      <dgm:spPr/>
    </dgm:pt>
    <dgm:pt modelId="{E958503E-72E4-4359-BB33-432DCE55C754}" type="pres">
      <dgm:prSet presAssocID="{1B3782E1-98FC-4D30-82AB-D639FD4EF852}" presName="hierChild5" presStyleCnt="0"/>
      <dgm:spPr/>
    </dgm:pt>
    <dgm:pt modelId="{7CFA5B45-8666-4B44-B4C9-F69C1FECAD54}" type="pres">
      <dgm:prSet presAssocID="{8A58C7DE-D306-414D-8C06-C8D5C6D07346}" presName="hierChild3" presStyleCnt="0"/>
      <dgm:spPr/>
    </dgm:pt>
  </dgm:ptLst>
  <dgm:cxnLst>
    <dgm:cxn modelId="{4489504A-CA77-45CF-AEE6-02945DADE986}" type="presOf" srcId="{86AF9AEA-8DBE-4898-BCA2-6963384307D9}" destId="{7C252431-AC3C-405D-AA0E-B534BA81F1EB}" srcOrd="0" destOrd="0" presId="urn:microsoft.com/office/officeart/2005/8/layout/orgChart1"/>
    <dgm:cxn modelId="{B1DAC88D-800A-4F0E-9327-63054272651C}" type="presOf" srcId="{58E15D61-6E89-4983-A118-73EA67C3E3FB}" destId="{BC291714-4FD1-40E6-A6E9-8380B6D37C05}" srcOrd="1" destOrd="0" presId="urn:microsoft.com/office/officeart/2005/8/layout/orgChart1"/>
    <dgm:cxn modelId="{DBF09977-55DF-4616-8A6F-2B84AA74D051}" type="presOf" srcId="{1B3782E1-98FC-4D30-82AB-D639FD4EF852}" destId="{24DF1EF0-A5F1-417F-A6E0-8158DF2752B4}" srcOrd="0" destOrd="0" presId="urn:microsoft.com/office/officeart/2005/8/layout/orgChart1"/>
    <dgm:cxn modelId="{41CA8A68-A44E-44C4-A7EA-91AA2367001B}" type="presOf" srcId="{997A00AE-7690-44E7-A1DA-C6A27D010C43}" destId="{4DDD6E1B-5B58-4AB6-A346-5A6571A2EBA5}" srcOrd="0" destOrd="0" presId="urn:microsoft.com/office/officeart/2005/8/layout/orgChart1"/>
    <dgm:cxn modelId="{84C5B24B-7303-4C1A-AF32-83CBE2A8608C}" type="presOf" srcId="{1B3782E1-98FC-4D30-82AB-D639FD4EF852}" destId="{30C270D4-CBBC-482C-BD53-075F07BC5C37}" srcOrd="1" destOrd="0" presId="urn:microsoft.com/office/officeart/2005/8/layout/orgChart1"/>
    <dgm:cxn modelId="{2ADAC797-5435-432E-8854-0319032790DE}" type="presOf" srcId="{8A58C7DE-D306-414D-8C06-C8D5C6D07346}" destId="{A3912FCE-E349-477D-95C2-1306EA6E0002}" srcOrd="1" destOrd="0" presId="urn:microsoft.com/office/officeart/2005/8/layout/orgChart1"/>
    <dgm:cxn modelId="{BAD72FF8-7FDE-4AA0-B8D5-C265A4C47606}" srcId="{8A58C7DE-D306-414D-8C06-C8D5C6D07346}" destId="{58E15D61-6E89-4983-A118-73EA67C3E3FB}" srcOrd="0" destOrd="0" parTransId="{997A00AE-7690-44E7-A1DA-C6A27D010C43}" sibTransId="{807494F7-F373-42DE-AFA1-B835A06E5253}"/>
    <dgm:cxn modelId="{ED451A3A-7630-4EDA-8CE8-EFE926E8D6CE}" type="presOf" srcId="{32D4F280-39ED-4673-85EC-277186F1B5D5}" destId="{8C442368-D2F0-46A0-A1AD-8F4D2DA2D132}" srcOrd="0" destOrd="0" presId="urn:microsoft.com/office/officeart/2005/8/layout/orgChart1"/>
    <dgm:cxn modelId="{5311E6BC-6DA2-407A-B217-E53D521C56FA}" type="presOf" srcId="{58E15D61-6E89-4983-A118-73EA67C3E3FB}" destId="{5E88B7C6-12BA-4962-8D9F-D6B7528B2DC7}" srcOrd="0" destOrd="0" presId="urn:microsoft.com/office/officeart/2005/8/layout/orgChart1"/>
    <dgm:cxn modelId="{2001399A-5834-4D88-B9ED-2AF55DFEB3CF}" type="presOf" srcId="{8A58C7DE-D306-414D-8C06-C8D5C6D07346}" destId="{55A48D13-D05F-4030-B3B1-31ABBDF59104}" srcOrd="0" destOrd="0" presId="urn:microsoft.com/office/officeart/2005/8/layout/orgChart1"/>
    <dgm:cxn modelId="{5C0CB22A-C48F-4F2E-B382-FD5F99A245B1}" srcId="{86AF9AEA-8DBE-4898-BCA2-6963384307D9}" destId="{8A58C7DE-D306-414D-8C06-C8D5C6D07346}" srcOrd="0" destOrd="0" parTransId="{D1AAA792-0154-4791-A081-D62E57C8210C}" sibTransId="{0D0646E6-B2FC-4E01-BEB5-54F6F6DCCCA8}"/>
    <dgm:cxn modelId="{CBC49865-1D04-4F24-8A13-AC860181B33F}" srcId="{8A58C7DE-D306-414D-8C06-C8D5C6D07346}" destId="{1B3782E1-98FC-4D30-82AB-D639FD4EF852}" srcOrd="1" destOrd="0" parTransId="{32D4F280-39ED-4673-85EC-277186F1B5D5}" sibTransId="{91B09EF7-D76B-43C6-86E9-DA07B8E951D4}"/>
    <dgm:cxn modelId="{3BBD25CB-BC3B-4ADC-97A7-6C8AD787D405}" type="presParOf" srcId="{7C252431-AC3C-405D-AA0E-B534BA81F1EB}" destId="{FE0A7CE6-860A-42E7-8476-E47D1AD65E24}" srcOrd="0" destOrd="0" presId="urn:microsoft.com/office/officeart/2005/8/layout/orgChart1"/>
    <dgm:cxn modelId="{9B69C2B2-77F2-44FB-991D-854F77CF729D}" type="presParOf" srcId="{FE0A7CE6-860A-42E7-8476-E47D1AD65E24}" destId="{793D0493-A134-469C-ABF2-B536D8E9F001}" srcOrd="0" destOrd="0" presId="urn:microsoft.com/office/officeart/2005/8/layout/orgChart1"/>
    <dgm:cxn modelId="{39DA0C3B-3E28-4E86-B4F9-75A7EED2AF0E}" type="presParOf" srcId="{793D0493-A134-469C-ABF2-B536D8E9F001}" destId="{55A48D13-D05F-4030-B3B1-31ABBDF59104}" srcOrd="0" destOrd="0" presId="urn:microsoft.com/office/officeart/2005/8/layout/orgChart1"/>
    <dgm:cxn modelId="{FC990433-A531-489A-BD41-3BBC1D57942C}" type="presParOf" srcId="{793D0493-A134-469C-ABF2-B536D8E9F001}" destId="{A3912FCE-E349-477D-95C2-1306EA6E0002}" srcOrd="1" destOrd="0" presId="urn:microsoft.com/office/officeart/2005/8/layout/orgChart1"/>
    <dgm:cxn modelId="{5F32AE03-CD99-4BFD-89E4-71FCDFE18736}" type="presParOf" srcId="{FE0A7CE6-860A-42E7-8476-E47D1AD65E24}" destId="{8260CC28-724F-44AE-ABE8-69C23CCD0396}" srcOrd="1" destOrd="0" presId="urn:microsoft.com/office/officeart/2005/8/layout/orgChart1"/>
    <dgm:cxn modelId="{1A7C9FE2-CE66-4DFE-9026-4CC8A2E4129B}" type="presParOf" srcId="{8260CC28-724F-44AE-ABE8-69C23CCD0396}" destId="{4DDD6E1B-5B58-4AB6-A346-5A6571A2EBA5}" srcOrd="0" destOrd="0" presId="urn:microsoft.com/office/officeart/2005/8/layout/orgChart1"/>
    <dgm:cxn modelId="{8089767F-D066-435E-95DF-2A30C43E3CE9}" type="presParOf" srcId="{8260CC28-724F-44AE-ABE8-69C23CCD0396}" destId="{BD507379-1583-4E89-8ECD-A912DCD543F5}" srcOrd="1" destOrd="0" presId="urn:microsoft.com/office/officeart/2005/8/layout/orgChart1"/>
    <dgm:cxn modelId="{B42FE47C-C622-481B-8844-B5F3E689FE9A}" type="presParOf" srcId="{BD507379-1583-4E89-8ECD-A912DCD543F5}" destId="{3973DF2C-D9B1-497B-BCDE-FFA7FDAE3FC5}" srcOrd="0" destOrd="0" presId="urn:microsoft.com/office/officeart/2005/8/layout/orgChart1"/>
    <dgm:cxn modelId="{AC130E7D-96AD-470B-BCE9-FA5F7A33EA63}" type="presParOf" srcId="{3973DF2C-D9B1-497B-BCDE-FFA7FDAE3FC5}" destId="{5E88B7C6-12BA-4962-8D9F-D6B7528B2DC7}" srcOrd="0" destOrd="0" presId="urn:microsoft.com/office/officeart/2005/8/layout/orgChart1"/>
    <dgm:cxn modelId="{41A12DC5-A2B2-4B78-9F19-CC32E5757DEC}" type="presParOf" srcId="{3973DF2C-D9B1-497B-BCDE-FFA7FDAE3FC5}" destId="{BC291714-4FD1-40E6-A6E9-8380B6D37C05}" srcOrd="1" destOrd="0" presId="urn:microsoft.com/office/officeart/2005/8/layout/orgChart1"/>
    <dgm:cxn modelId="{D95D12CC-8E6A-4D9D-8EFD-181BEF71EF5A}" type="presParOf" srcId="{BD507379-1583-4E89-8ECD-A912DCD543F5}" destId="{64EF0145-90E7-4A7A-9123-D8E7A35CB238}" srcOrd="1" destOrd="0" presId="urn:microsoft.com/office/officeart/2005/8/layout/orgChart1"/>
    <dgm:cxn modelId="{077773A1-9F77-411F-BA5F-4DF82C180989}" type="presParOf" srcId="{BD507379-1583-4E89-8ECD-A912DCD543F5}" destId="{F02289C0-75A9-49F9-85DE-4D2511A24D2D}" srcOrd="2" destOrd="0" presId="urn:microsoft.com/office/officeart/2005/8/layout/orgChart1"/>
    <dgm:cxn modelId="{7D0BFC10-034F-48B4-AA6F-2B77281BD905}" type="presParOf" srcId="{8260CC28-724F-44AE-ABE8-69C23CCD0396}" destId="{8C442368-D2F0-46A0-A1AD-8F4D2DA2D132}" srcOrd="2" destOrd="0" presId="urn:microsoft.com/office/officeart/2005/8/layout/orgChart1"/>
    <dgm:cxn modelId="{2D2AD1CE-6ADF-4261-AC19-082A66B70977}" type="presParOf" srcId="{8260CC28-724F-44AE-ABE8-69C23CCD0396}" destId="{C4937390-2667-4570-AAE6-EE8892ABE241}" srcOrd="3" destOrd="0" presId="urn:microsoft.com/office/officeart/2005/8/layout/orgChart1"/>
    <dgm:cxn modelId="{A01E9036-B7E4-417D-A4B6-728051FA1D4E}" type="presParOf" srcId="{C4937390-2667-4570-AAE6-EE8892ABE241}" destId="{CA0DE759-0714-4785-87E8-62FFC70C7420}" srcOrd="0" destOrd="0" presId="urn:microsoft.com/office/officeart/2005/8/layout/orgChart1"/>
    <dgm:cxn modelId="{7AE7EFB1-63A7-4D52-9E51-F4CAC319497E}" type="presParOf" srcId="{CA0DE759-0714-4785-87E8-62FFC70C7420}" destId="{24DF1EF0-A5F1-417F-A6E0-8158DF2752B4}" srcOrd="0" destOrd="0" presId="urn:microsoft.com/office/officeart/2005/8/layout/orgChart1"/>
    <dgm:cxn modelId="{25BA0FA5-DD5D-49BE-BEB0-DC633C4F509F}" type="presParOf" srcId="{CA0DE759-0714-4785-87E8-62FFC70C7420}" destId="{30C270D4-CBBC-482C-BD53-075F07BC5C37}" srcOrd="1" destOrd="0" presId="urn:microsoft.com/office/officeart/2005/8/layout/orgChart1"/>
    <dgm:cxn modelId="{58A19665-DECC-4655-B5C8-97C9FAE87320}" type="presParOf" srcId="{C4937390-2667-4570-AAE6-EE8892ABE241}" destId="{2C661F97-F93A-45F6-A704-18D527E9E3CB}" srcOrd="1" destOrd="0" presId="urn:microsoft.com/office/officeart/2005/8/layout/orgChart1"/>
    <dgm:cxn modelId="{B8751E07-0149-4BA1-B576-BD853F3F6684}" type="presParOf" srcId="{C4937390-2667-4570-AAE6-EE8892ABE241}" destId="{E958503E-72E4-4359-BB33-432DCE55C754}" srcOrd="2" destOrd="0" presId="urn:microsoft.com/office/officeart/2005/8/layout/orgChart1"/>
    <dgm:cxn modelId="{4CFE84DE-80AF-4A4C-94CC-DEE47DD47D79}" type="presParOf" srcId="{FE0A7CE6-860A-42E7-8476-E47D1AD65E24}" destId="{7CFA5B45-8666-4B44-B4C9-F69C1FECAD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AF9AEA-8DBE-4898-BCA2-6963384307D9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A58C7DE-D306-414D-8C06-C8D5C6D07346}">
      <dgm:prSet phldrT="[Текст]" custT="1"/>
      <dgm:spPr>
        <a:xfrm>
          <a:off x="2242601" y="712818"/>
          <a:ext cx="3744397" cy="1758032"/>
        </a:xfrm>
        <a:solidFill>
          <a:srgbClr val="CBDDE7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pPr algn="ctr"/>
          <a:r>
            <a: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Распоряжение правительства Воронежской области от 14 сентября 2022 г. № 977-р «Об определении порядка использования государственной информационной системы в области противодействия коррупции «Посейдон» </a:t>
          </a:r>
          <a:endParaRPr lang="ru-RU" sz="28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1AAA792-0154-4791-A081-D62E57C8210C}" type="parTrans" cxnId="{5C0CB22A-C48F-4F2E-B382-FD5F99A245B1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646E6-B2FC-4E01-BEB5-54F6F6DCCCA8}" type="sibTrans" cxnId="{5C0CB22A-C48F-4F2E-B382-FD5F99A245B1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E15D61-6E89-4983-A118-73EA67C3E3FB}">
      <dgm:prSet phldrT="[Текст]" custT="1"/>
      <dgm:spPr>
        <a:xfrm>
          <a:off x="1215" y="3209224"/>
          <a:ext cx="3744397" cy="1758032"/>
        </a:xfrm>
        <a:solidFill>
          <a:srgbClr val="D9E5C1"/>
        </a:solidFill>
        <a:ln w="25400" cap="flat" cmpd="sng" algn="ctr">
          <a:solidFill>
            <a:srgbClr val="B8CF8B"/>
          </a:solidFill>
          <a:prstDash val="solid"/>
        </a:ln>
        <a:effectLst/>
      </dgm:spPr>
      <dgm:t>
        <a:bodyPr/>
        <a:lstStyle/>
        <a:p>
          <a:pPr algn="ctr">
            <a:spcAft>
              <a:spcPts val="0"/>
            </a:spcAft>
          </a:pPr>
          <a:r>
            <a:rPr lang="ru-RU" sz="2800" dirty="0" smtClean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ПОРЯДОК </a:t>
          </a:r>
        </a:p>
        <a:p>
          <a:pPr algn="ctr">
            <a:spcAft>
              <a:spcPct val="35000"/>
            </a:spcAft>
          </a:pPr>
          <a:r>
            <a:rPr lang="ru-RU" sz="2800" dirty="0" smtClean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использования системы «Посейдон»</a:t>
          </a:r>
          <a:endParaRPr lang="ru-RU" sz="2800" dirty="0">
            <a:solidFill>
              <a:schemeClr val="accent2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97A00AE-7690-44E7-A1DA-C6A27D010C43}" type="parTrans" cxnId="{BAD72FF8-7FDE-4AA0-B8D5-C265A4C47606}">
      <dgm:prSet/>
      <dgm:spPr>
        <a:xfrm>
          <a:off x="1873414" y="2470850"/>
          <a:ext cx="2241385" cy="738373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494F7-F373-42DE-AFA1-B835A06E5253}" type="sibTrans" cxnId="{BAD72FF8-7FDE-4AA0-B8D5-C265A4C47606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782E1-98FC-4D30-82AB-D639FD4EF852}">
      <dgm:prSet phldrT="[Текст]" custT="1"/>
      <dgm:spPr>
        <a:xfrm>
          <a:off x="4483986" y="3209224"/>
          <a:ext cx="3744397" cy="1758032"/>
        </a:xfrm>
        <a:solidFill>
          <a:srgbClr val="D9E5C1"/>
        </a:solidFill>
        <a:ln w="25400" cap="flat" cmpd="sng" algn="ctr">
          <a:solidFill>
            <a:srgbClr val="B8CF8B"/>
          </a:solidFill>
          <a:prstDash val="solid"/>
        </a:ln>
        <a:effectLst/>
      </dgm:spPr>
      <dgm:t>
        <a:bodyPr/>
        <a:lstStyle/>
        <a:p>
          <a:pPr algn="ctr">
            <a:spcAft>
              <a:spcPts val="0"/>
            </a:spcAft>
          </a:pPr>
          <a:r>
            <a:rPr lang="ru-RU" sz="2800" dirty="0" smtClean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Перечни должностных лиц, допущенных                      к работе с системой «Посейдон» в рамках реализации полномочий </a:t>
          </a:r>
        </a:p>
        <a:p>
          <a:pPr algn="ctr">
            <a:spcAft>
              <a:spcPct val="35000"/>
            </a:spcAft>
          </a:pPr>
          <a:r>
            <a:rPr lang="ru-RU" sz="2800" dirty="0" smtClean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сфере противодействия коррупции</a:t>
          </a:r>
          <a:endParaRPr lang="ru-RU" sz="2800" dirty="0">
            <a:solidFill>
              <a:schemeClr val="accent2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2D4F280-39ED-4673-85EC-277186F1B5D5}" type="parTrans" cxnId="{CBC49865-1D04-4F24-8A13-AC860181B33F}">
      <dgm:prSet/>
      <dgm:spPr>
        <a:xfrm>
          <a:off x="4114800" y="2470850"/>
          <a:ext cx="2241385" cy="738373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09EF7-D76B-43C6-86E9-DA07B8E951D4}" type="sibTrans" cxnId="{CBC49865-1D04-4F24-8A13-AC860181B33F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52431-AC3C-405D-AA0E-B534BA81F1EB}" type="pres">
      <dgm:prSet presAssocID="{86AF9AEA-8DBE-4898-BCA2-6963384307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0A7CE6-860A-42E7-8476-E47D1AD65E24}" type="pres">
      <dgm:prSet presAssocID="{8A58C7DE-D306-414D-8C06-C8D5C6D07346}" presName="hierRoot1" presStyleCnt="0">
        <dgm:presLayoutVars>
          <dgm:hierBranch val="init"/>
        </dgm:presLayoutVars>
      </dgm:prSet>
      <dgm:spPr/>
    </dgm:pt>
    <dgm:pt modelId="{793D0493-A134-469C-ABF2-B536D8E9F001}" type="pres">
      <dgm:prSet presAssocID="{8A58C7DE-D306-414D-8C06-C8D5C6D07346}" presName="rootComposite1" presStyleCnt="0"/>
      <dgm:spPr/>
    </dgm:pt>
    <dgm:pt modelId="{55A48D13-D05F-4030-B3B1-31ABBDF59104}" type="pres">
      <dgm:prSet presAssocID="{8A58C7DE-D306-414D-8C06-C8D5C6D07346}" presName="rootText1" presStyleLbl="node0" presStyleIdx="0" presStyleCnt="1" custScaleX="276290" custScaleY="133266" custLinFactNeighborX="-1038" custLinFactNeighborY="-3279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3912FCE-E349-477D-95C2-1306EA6E0002}" type="pres">
      <dgm:prSet presAssocID="{8A58C7DE-D306-414D-8C06-C8D5C6D0734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60CC28-724F-44AE-ABE8-69C23CCD0396}" type="pres">
      <dgm:prSet presAssocID="{8A58C7DE-D306-414D-8C06-C8D5C6D07346}" presName="hierChild2" presStyleCnt="0"/>
      <dgm:spPr/>
    </dgm:pt>
    <dgm:pt modelId="{4DDD6E1B-5B58-4AB6-A346-5A6571A2EBA5}" type="pres">
      <dgm:prSet presAssocID="{997A00AE-7690-44E7-A1DA-C6A27D010C43}" presName="Name37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2241385" y="0"/>
              </a:moveTo>
              <a:lnTo>
                <a:pt x="2241385" y="369186"/>
              </a:lnTo>
              <a:lnTo>
                <a:pt x="0" y="369186"/>
              </a:lnTo>
              <a:lnTo>
                <a:pt x="0" y="73837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D507379-1583-4E89-8ECD-A912DCD543F5}" type="pres">
      <dgm:prSet presAssocID="{58E15D61-6E89-4983-A118-73EA67C3E3FB}" presName="hierRoot2" presStyleCnt="0">
        <dgm:presLayoutVars>
          <dgm:hierBranch val="init"/>
        </dgm:presLayoutVars>
      </dgm:prSet>
      <dgm:spPr/>
    </dgm:pt>
    <dgm:pt modelId="{3973DF2C-D9B1-497B-BCDE-FFA7FDAE3FC5}" type="pres">
      <dgm:prSet presAssocID="{58E15D61-6E89-4983-A118-73EA67C3E3FB}" presName="rootComposite" presStyleCnt="0"/>
      <dgm:spPr/>
    </dgm:pt>
    <dgm:pt modelId="{5E88B7C6-12BA-4962-8D9F-D6B7528B2DC7}" type="pres">
      <dgm:prSet presAssocID="{58E15D61-6E89-4983-A118-73EA67C3E3FB}" presName="rootText" presStyleLbl="node2" presStyleIdx="0" presStyleCnt="2" custScaleX="128464" custScaleY="169015" custLinFactNeighborX="5191" custLinFactNeighborY="-438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C291714-4FD1-40E6-A6E9-8380B6D37C05}" type="pres">
      <dgm:prSet presAssocID="{58E15D61-6E89-4983-A118-73EA67C3E3FB}" presName="rootConnector" presStyleLbl="node2" presStyleIdx="0" presStyleCnt="2"/>
      <dgm:spPr/>
      <dgm:t>
        <a:bodyPr/>
        <a:lstStyle/>
        <a:p>
          <a:endParaRPr lang="ru-RU"/>
        </a:p>
      </dgm:t>
    </dgm:pt>
    <dgm:pt modelId="{64EF0145-90E7-4A7A-9123-D8E7A35CB238}" type="pres">
      <dgm:prSet presAssocID="{58E15D61-6E89-4983-A118-73EA67C3E3FB}" presName="hierChild4" presStyleCnt="0"/>
      <dgm:spPr/>
    </dgm:pt>
    <dgm:pt modelId="{F02289C0-75A9-49F9-85DE-4D2511A24D2D}" type="pres">
      <dgm:prSet presAssocID="{58E15D61-6E89-4983-A118-73EA67C3E3FB}" presName="hierChild5" presStyleCnt="0"/>
      <dgm:spPr/>
    </dgm:pt>
    <dgm:pt modelId="{8C442368-D2F0-46A0-A1AD-8F4D2DA2D132}" type="pres">
      <dgm:prSet presAssocID="{32D4F280-39ED-4673-85EC-277186F1B5D5}" presName="Name37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186"/>
              </a:lnTo>
              <a:lnTo>
                <a:pt x="2241385" y="369186"/>
              </a:lnTo>
              <a:lnTo>
                <a:pt x="2241385" y="73837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4937390-2667-4570-AAE6-EE8892ABE241}" type="pres">
      <dgm:prSet presAssocID="{1B3782E1-98FC-4D30-82AB-D639FD4EF852}" presName="hierRoot2" presStyleCnt="0">
        <dgm:presLayoutVars>
          <dgm:hierBranch val="init"/>
        </dgm:presLayoutVars>
      </dgm:prSet>
      <dgm:spPr/>
    </dgm:pt>
    <dgm:pt modelId="{CA0DE759-0714-4785-87E8-62FFC70C7420}" type="pres">
      <dgm:prSet presAssocID="{1B3782E1-98FC-4D30-82AB-D639FD4EF852}" presName="rootComposite" presStyleCnt="0"/>
      <dgm:spPr/>
    </dgm:pt>
    <dgm:pt modelId="{24DF1EF0-A5F1-417F-A6E0-8158DF2752B4}" type="pres">
      <dgm:prSet presAssocID="{1B3782E1-98FC-4D30-82AB-D639FD4EF852}" presName="rootText" presStyleLbl="node2" presStyleIdx="1" presStyleCnt="2" custScaleX="132550" custScaleY="195316" custLinFactNeighborX="-3993" custLinFactNeighborY="-561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0C270D4-CBBC-482C-BD53-075F07BC5C37}" type="pres">
      <dgm:prSet presAssocID="{1B3782E1-98FC-4D30-82AB-D639FD4EF852}" presName="rootConnector" presStyleLbl="node2" presStyleIdx="1" presStyleCnt="2"/>
      <dgm:spPr/>
      <dgm:t>
        <a:bodyPr/>
        <a:lstStyle/>
        <a:p>
          <a:endParaRPr lang="ru-RU"/>
        </a:p>
      </dgm:t>
    </dgm:pt>
    <dgm:pt modelId="{2C661F97-F93A-45F6-A704-18D527E9E3CB}" type="pres">
      <dgm:prSet presAssocID="{1B3782E1-98FC-4D30-82AB-D639FD4EF852}" presName="hierChild4" presStyleCnt="0"/>
      <dgm:spPr/>
    </dgm:pt>
    <dgm:pt modelId="{E958503E-72E4-4359-BB33-432DCE55C754}" type="pres">
      <dgm:prSet presAssocID="{1B3782E1-98FC-4D30-82AB-D639FD4EF852}" presName="hierChild5" presStyleCnt="0"/>
      <dgm:spPr/>
    </dgm:pt>
    <dgm:pt modelId="{7CFA5B45-8666-4B44-B4C9-F69C1FECAD54}" type="pres">
      <dgm:prSet presAssocID="{8A58C7DE-D306-414D-8C06-C8D5C6D07346}" presName="hierChild3" presStyleCnt="0"/>
      <dgm:spPr/>
    </dgm:pt>
  </dgm:ptLst>
  <dgm:cxnLst>
    <dgm:cxn modelId="{57901784-DF77-48FB-9803-D56EC6CEC1E2}" type="presOf" srcId="{32D4F280-39ED-4673-85EC-277186F1B5D5}" destId="{8C442368-D2F0-46A0-A1AD-8F4D2DA2D132}" srcOrd="0" destOrd="0" presId="urn:microsoft.com/office/officeart/2005/8/layout/orgChart1"/>
    <dgm:cxn modelId="{6C3B48DD-9F83-405C-B61B-BF0D18F633A7}" type="presOf" srcId="{1B3782E1-98FC-4D30-82AB-D639FD4EF852}" destId="{24DF1EF0-A5F1-417F-A6E0-8158DF2752B4}" srcOrd="0" destOrd="0" presId="urn:microsoft.com/office/officeart/2005/8/layout/orgChart1"/>
    <dgm:cxn modelId="{5D1FC2A0-D2AE-40AC-A1C9-D5E695FED854}" type="presOf" srcId="{997A00AE-7690-44E7-A1DA-C6A27D010C43}" destId="{4DDD6E1B-5B58-4AB6-A346-5A6571A2EBA5}" srcOrd="0" destOrd="0" presId="urn:microsoft.com/office/officeart/2005/8/layout/orgChart1"/>
    <dgm:cxn modelId="{BAD72FF8-7FDE-4AA0-B8D5-C265A4C47606}" srcId="{8A58C7DE-D306-414D-8C06-C8D5C6D07346}" destId="{58E15D61-6E89-4983-A118-73EA67C3E3FB}" srcOrd="0" destOrd="0" parTransId="{997A00AE-7690-44E7-A1DA-C6A27D010C43}" sibTransId="{807494F7-F373-42DE-AFA1-B835A06E5253}"/>
    <dgm:cxn modelId="{A335A378-E74F-4D63-8410-D20151184126}" type="presOf" srcId="{8A58C7DE-D306-414D-8C06-C8D5C6D07346}" destId="{A3912FCE-E349-477D-95C2-1306EA6E0002}" srcOrd="1" destOrd="0" presId="urn:microsoft.com/office/officeart/2005/8/layout/orgChart1"/>
    <dgm:cxn modelId="{5C0CB22A-C48F-4F2E-B382-FD5F99A245B1}" srcId="{86AF9AEA-8DBE-4898-BCA2-6963384307D9}" destId="{8A58C7DE-D306-414D-8C06-C8D5C6D07346}" srcOrd="0" destOrd="0" parTransId="{D1AAA792-0154-4791-A081-D62E57C8210C}" sibTransId="{0D0646E6-B2FC-4E01-BEB5-54F6F6DCCCA8}"/>
    <dgm:cxn modelId="{E4109961-DB05-48D1-A96D-770975C2F343}" type="presOf" srcId="{58E15D61-6E89-4983-A118-73EA67C3E3FB}" destId="{5E88B7C6-12BA-4962-8D9F-D6B7528B2DC7}" srcOrd="0" destOrd="0" presId="urn:microsoft.com/office/officeart/2005/8/layout/orgChart1"/>
    <dgm:cxn modelId="{4EAE0E65-08F5-4B48-B3F2-60594E730EC4}" type="presOf" srcId="{86AF9AEA-8DBE-4898-BCA2-6963384307D9}" destId="{7C252431-AC3C-405D-AA0E-B534BA81F1EB}" srcOrd="0" destOrd="0" presId="urn:microsoft.com/office/officeart/2005/8/layout/orgChart1"/>
    <dgm:cxn modelId="{913519C5-C84F-4620-B2E5-89E1C23BC9A2}" type="presOf" srcId="{8A58C7DE-D306-414D-8C06-C8D5C6D07346}" destId="{55A48D13-D05F-4030-B3B1-31ABBDF59104}" srcOrd="0" destOrd="0" presId="urn:microsoft.com/office/officeart/2005/8/layout/orgChart1"/>
    <dgm:cxn modelId="{CBC49865-1D04-4F24-8A13-AC860181B33F}" srcId="{8A58C7DE-D306-414D-8C06-C8D5C6D07346}" destId="{1B3782E1-98FC-4D30-82AB-D639FD4EF852}" srcOrd="1" destOrd="0" parTransId="{32D4F280-39ED-4673-85EC-277186F1B5D5}" sibTransId="{91B09EF7-D76B-43C6-86E9-DA07B8E951D4}"/>
    <dgm:cxn modelId="{568B080E-5AEA-43E2-B20B-0D502FAB34AB}" type="presOf" srcId="{1B3782E1-98FC-4D30-82AB-D639FD4EF852}" destId="{30C270D4-CBBC-482C-BD53-075F07BC5C37}" srcOrd="1" destOrd="0" presId="urn:microsoft.com/office/officeart/2005/8/layout/orgChart1"/>
    <dgm:cxn modelId="{EA8DC662-7C2B-4573-A4AA-AD08BFF2709E}" type="presOf" srcId="{58E15D61-6E89-4983-A118-73EA67C3E3FB}" destId="{BC291714-4FD1-40E6-A6E9-8380B6D37C05}" srcOrd="1" destOrd="0" presId="urn:microsoft.com/office/officeart/2005/8/layout/orgChart1"/>
    <dgm:cxn modelId="{C27B23FD-8972-49F2-B069-52DC20275504}" type="presParOf" srcId="{7C252431-AC3C-405D-AA0E-B534BA81F1EB}" destId="{FE0A7CE6-860A-42E7-8476-E47D1AD65E24}" srcOrd="0" destOrd="0" presId="urn:microsoft.com/office/officeart/2005/8/layout/orgChart1"/>
    <dgm:cxn modelId="{7725C068-A192-4478-8CF3-5C816DA552BD}" type="presParOf" srcId="{FE0A7CE6-860A-42E7-8476-E47D1AD65E24}" destId="{793D0493-A134-469C-ABF2-B536D8E9F001}" srcOrd="0" destOrd="0" presId="urn:microsoft.com/office/officeart/2005/8/layout/orgChart1"/>
    <dgm:cxn modelId="{20BDADA5-5EB4-409D-8442-03337FF429C5}" type="presParOf" srcId="{793D0493-A134-469C-ABF2-B536D8E9F001}" destId="{55A48D13-D05F-4030-B3B1-31ABBDF59104}" srcOrd="0" destOrd="0" presId="urn:microsoft.com/office/officeart/2005/8/layout/orgChart1"/>
    <dgm:cxn modelId="{011C0D09-D8F1-4B8B-9D2A-C2C130F55A83}" type="presParOf" srcId="{793D0493-A134-469C-ABF2-B536D8E9F001}" destId="{A3912FCE-E349-477D-95C2-1306EA6E0002}" srcOrd="1" destOrd="0" presId="urn:microsoft.com/office/officeart/2005/8/layout/orgChart1"/>
    <dgm:cxn modelId="{ABC321B8-59DF-496B-B226-052E4E9B029A}" type="presParOf" srcId="{FE0A7CE6-860A-42E7-8476-E47D1AD65E24}" destId="{8260CC28-724F-44AE-ABE8-69C23CCD0396}" srcOrd="1" destOrd="0" presId="urn:microsoft.com/office/officeart/2005/8/layout/orgChart1"/>
    <dgm:cxn modelId="{D281A24A-E364-43EB-B147-1132D66F087A}" type="presParOf" srcId="{8260CC28-724F-44AE-ABE8-69C23CCD0396}" destId="{4DDD6E1B-5B58-4AB6-A346-5A6571A2EBA5}" srcOrd="0" destOrd="0" presId="urn:microsoft.com/office/officeart/2005/8/layout/orgChart1"/>
    <dgm:cxn modelId="{4C675BD0-9E23-4ABD-A3F5-451A7ED6965B}" type="presParOf" srcId="{8260CC28-724F-44AE-ABE8-69C23CCD0396}" destId="{BD507379-1583-4E89-8ECD-A912DCD543F5}" srcOrd="1" destOrd="0" presId="urn:microsoft.com/office/officeart/2005/8/layout/orgChart1"/>
    <dgm:cxn modelId="{713E05FC-3AE4-4747-8CFF-3E438128B904}" type="presParOf" srcId="{BD507379-1583-4E89-8ECD-A912DCD543F5}" destId="{3973DF2C-D9B1-497B-BCDE-FFA7FDAE3FC5}" srcOrd="0" destOrd="0" presId="urn:microsoft.com/office/officeart/2005/8/layout/orgChart1"/>
    <dgm:cxn modelId="{DE23B53C-6247-46EC-A599-65C70D273E80}" type="presParOf" srcId="{3973DF2C-D9B1-497B-BCDE-FFA7FDAE3FC5}" destId="{5E88B7C6-12BA-4962-8D9F-D6B7528B2DC7}" srcOrd="0" destOrd="0" presId="urn:microsoft.com/office/officeart/2005/8/layout/orgChart1"/>
    <dgm:cxn modelId="{11550F82-9FAB-4968-8A55-CB7C55DC5CE3}" type="presParOf" srcId="{3973DF2C-D9B1-497B-BCDE-FFA7FDAE3FC5}" destId="{BC291714-4FD1-40E6-A6E9-8380B6D37C05}" srcOrd="1" destOrd="0" presId="urn:microsoft.com/office/officeart/2005/8/layout/orgChart1"/>
    <dgm:cxn modelId="{5F7BE289-FD9F-44A8-A76A-F69A420BDC1C}" type="presParOf" srcId="{BD507379-1583-4E89-8ECD-A912DCD543F5}" destId="{64EF0145-90E7-4A7A-9123-D8E7A35CB238}" srcOrd="1" destOrd="0" presId="urn:microsoft.com/office/officeart/2005/8/layout/orgChart1"/>
    <dgm:cxn modelId="{5AE5A527-3CB0-4B43-A6B1-AAB38B1AE511}" type="presParOf" srcId="{BD507379-1583-4E89-8ECD-A912DCD543F5}" destId="{F02289C0-75A9-49F9-85DE-4D2511A24D2D}" srcOrd="2" destOrd="0" presId="urn:microsoft.com/office/officeart/2005/8/layout/orgChart1"/>
    <dgm:cxn modelId="{DA69B5FE-D6E6-4C61-B403-B15B9C44AB0A}" type="presParOf" srcId="{8260CC28-724F-44AE-ABE8-69C23CCD0396}" destId="{8C442368-D2F0-46A0-A1AD-8F4D2DA2D132}" srcOrd="2" destOrd="0" presId="urn:microsoft.com/office/officeart/2005/8/layout/orgChart1"/>
    <dgm:cxn modelId="{4D4FA9F4-5BBE-4ACA-BD2F-71939647183D}" type="presParOf" srcId="{8260CC28-724F-44AE-ABE8-69C23CCD0396}" destId="{C4937390-2667-4570-AAE6-EE8892ABE241}" srcOrd="3" destOrd="0" presId="urn:microsoft.com/office/officeart/2005/8/layout/orgChart1"/>
    <dgm:cxn modelId="{70F5E35C-91B6-4560-9A94-B06B32E32308}" type="presParOf" srcId="{C4937390-2667-4570-AAE6-EE8892ABE241}" destId="{CA0DE759-0714-4785-87E8-62FFC70C7420}" srcOrd="0" destOrd="0" presId="urn:microsoft.com/office/officeart/2005/8/layout/orgChart1"/>
    <dgm:cxn modelId="{39DED08A-B740-46D8-AFD4-9575A202460E}" type="presParOf" srcId="{CA0DE759-0714-4785-87E8-62FFC70C7420}" destId="{24DF1EF0-A5F1-417F-A6E0-8158DF2752B4}" srcOrd="0" destOrd="0" presId="urn:microsoft.com/office/officeart/2005/8/layout/orgChart1"/>
    <dgm:cxn modelId="{EDE645C6-DB49-4F61-8B7E-980ABD37A7DA}" type="presParOf" srcId="{CA0DE759-0714-4785-87E8-62FFC70C7420}" destId="{30C270D4-CBBC-482C-BD53-075F07BC5C37}" srcOrd="1" destOrd="0" presId="urn:microsoft.com/office/officeart/2005/8/layout/orgChart1"/>
    <dgm:cxn modelId="{A4B29317-2874-499E-A05A-861D84ADC777}" type="presParOf" srcId="{C4937390-2667-4570-AAE6-EE8892ABE241}" destId="{2C661F97-F93A-45F6-A704-18D527E9E3CB}" srcOrd="1" destOrd="0" presId="urn:microsoft.com/office/officeart/2005/8/layout/orgChart1"/>
    <dgm:cxn modelId="{54597F5A-A262-4583-8212-A195A644CCCE}" type="presParOf" srcId="{C4937390-2667-4570-AAE6-EE8892ABE241}" destId="{E958503E-72E4-4359-BB33-432DCE55C754}" srcOrd="2" destOrd="0" presId="urn:microsoft.com/office/officeart/2005/8/layout/orgChart1"/>
    <dgm:cxn modelId="{040C6EA6-718C-4860-916B-2062559FB71A}" type="presParOf" srcId="{FE0A7CE6-860A-42E7-8476-E47D1AD65E24}" destId="{7CFA5B45-8666-4B44-B4C9-F69C1FECAD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9440C4-259C-4443-8D96-62C0193DCC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588ABE8-2522-42E8-A5ED-388902263EA8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2009 г. </a:t>
          </a:r>
        </a:p>
        <a:p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Антикорр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. экспертиза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12A1B-50E7-4236-B0AA-7A7A92AC3FEA}" type="parTrans" cxnId="{AAF6430C-E5BC-480C-BB9A-3E189033DA5F}">
      <dgm:prSet/>
      <dgm:spPr/>
      <dgm:t>
        <a:bodyPr/>
        <a:lstStyle/>
        <a:p>
          <a:endParaRPr lang="ru-RU"/>
        </a:p>
      </dgm:t>
    </dgm:pt>
    <dgm:pt modelId="{0255A91F-924B-4699-AC92-9B8757AC801C}" type="sibTrans" cxnId="{AAF6430C-E5BC-480C-BB9A-3E189033DA5F}">
      <dgm:prSet/>
      <dgm:spPr/>
      <dgm:t>
        <a:bodyPr/>
        <a:lstStyle/>
        <a:p>
          <a:endParaRPr lang="ru-RU"/>
        </a:p>
      </dgm:t>
    </dgm:pt>
    <dgm:pt modelId="{966839AA-1FD2-46DB-BB15-D594380F72B8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2010 г.</a:t>
          </a:r>
        </a:p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ОРВ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77C23-3623-438F-BD45-E68E064D95E3}" type="parTrans" cxnId="{1B7C3658-0380-486E-82D4-72A5038C071F}">
      <dgm:prSet/>
      <dgm:spPr/>
      <dgm:t>
        <a:bodyPr/>
        <a:lstStyle/>
        <a:p>
          <a:endParaRPr lang="ru-RU"/>
        </a:p>
      </dgm:t>
    </dgm:pt>
    <dgm:pt modelId="{59CCE224-B486-4326-B875-666C1764F13D}" type="sibTrans" cxnId="{1B7C3658-0380-486E-82D4-72A5038C071F}">
      <dgm:prSet/>
      <dgm:spPr/>
      <dgm:t>
        <a:bodyPr/>
        <a:lstStyle/>
        <a:p>
          <a:endParaRPr lang="ru-RU"/>
        </a:p>
      </dgm:t>
    </dgm:pt>
    <dgm:pt modelId="{33322832-8D1A-4888-A60A-08BEDAE46F59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2011 г. Экспертиза НПА (ретро – ОРВ)</a:t>
          </a:r>
        </a:p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 2015 г. - </a:t>
          </a:r>
        </a:p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ОФВ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2C68D-879E-4F20-81C0-00B42468D2FE}" type="parTrans" cxnId="{D8CF9AC5-E2C9-4044-8EEB-A9A6F790D6ED}">
      <dgm:prSet/>
      <dgm:spPr/>
      <dgm:t>
        <a:bodyPr/>
        <a:lstStyle/>
        <a:p>
          <a:endParaRPr lang="ru-RU"/>
        </a:p>
      </dgm:t>
    </dgm:pt>
    <dgm:pt modelId="{B29788DC-CFEA-44A6-A9D3-C9A080169E16}" type="sibTrans" cxnId="{D8CF9AC5-E2C9-4044-8EEB-A9A6F790D6ED}">
      <dgm:prSet/>
      <dgm:spPr/>
      <dgm:t>
        <a:bodyPr/>
        <a:lstStyle/>
        <a:p>
          <a:endParaRPr lang="ru-RU"/>
        </a:p>
      </dgm:t>
    </dgm:pt>
    <dgm:pt modelId="{EACF0E49-DB92-4436-9404-91FFE7F02429}">
      <dgm:prSet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2013 г.</a:t>
          </a:r>
        </a:p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Региональные ОРВ / экспертиза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4E7B1-3394-4B44-AD25-4779BACEBC8C}" type="parTrans" cxnId="{1AF38EE0-EB98-4BF2-AFAD-4CC289B474A3}">
      <dgm:prSet/>
      <dgm:spPr/>
      <dgm:t>
        <a:bodyPr/>
        <a:lstStyle/>
        <a:p>
          <a:endParaRPr lang="ru-RU"/>
        </a:p>
      </dgm:t>
    </dgm:pt>
    <dgm:pt modelId="{81CAB351-39C4-4E7D-B2A0-251A54417CD1}" type="sibTrans" cxnId="{1AF38EE0-EB98-4BF2-AFAD-4CC289B474A3}">
      <dgm:prSet/>
      <dgm:spPr/>
      <dgm:t>
        <a:bodyPr/>
        <a:lstStyle/>
        <a:p>
          <a:endParaRPr lang="ru-RU"/>
        </a:p>
      </dgm:t>
    </dgm:pt>
    <dgm:pt modelId="{B9DD9A47-A67E-478A-99CA-EF05D258E931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2019 г.</a:t>
          </a:r>
        </a:p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«Регуляторная гильотина»</a:t>
          </a:r>
        </a:p>
      </dgm:t>
    </dgm:pt>
    <dgm:pt modelId="{0F3C8AF4-EAE2-4DA4-A131-20463A2A1758}" type="parTrans" cxnId="{FC09D506-65CE-4712-92CE-ECB1E17D759D}">
      <dgm:prSet/>
      <dgm:spPr/>
      <dgm:t>
        <a:bodyPr/>
        <a:lstStyle/>
        <a:p>
          <a:endParaRPr lang="ru-RU"/>
        </a:p>
      </dgm:t>
    </dgm:pt>
    <dgm:pt modelId="{48260D09-26AF-435B-9EF7-B649A9BFEC1C}" type="sibTrans" cxnId="{FC09D506-65CE-4712-92CE-ECB1E17D759D}">
      <dgm:prSet/>
      <dgm:spPr/>
      <dgm:t>
        <a:bodyPr/>
        <a:lstStyle/>
        <a:p>
          <a:endParaRPr lang="ru-RU"/>
        </a:p>
      </dgm:t>
    </dgm:pt>
    <dgm:pt modelId="{B52FA811-C4A7-48E7-A67D-EE8384F32905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2020 г.</a:t>
          </a:r>
        </a:p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ФЗ «Об обязательных требованиях»</a:t>
          </a:r>
        </a:p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ФЗ об ЭПР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2461EF-F2D8-4BCB-970B-E9FEACF2793B}" type="parTrans" cxnId="{423368DB-9DE8-4035-B123-D1863575E81C}">
      <dgm:prSet/>
      <dgm:spPr/>
      <dgm:t>
        <a:bodyPr/>
        <a:lstStyle/>
        <a:p>
          <a:endParaRPr lang="ru-RU"/>
        </a:p>
      </dgm:t>
    </dgm:pt>
    <dgm:pt modelId="{D88CB5FF-158F-4A7A-8AFB-ACAE7644BDE3}" type="sibTrans" cxnId="{423368DB-9DE8-4035-B123-D1863575E81C}">
      <dgm:prSet/>
      <dgm:spPr/>
      <dgm:t>
        <a:bodyPr/>
        <a:lstStyle/>
        <a:p>
          <a:endParaRPr lang="ru-RU"/>
        </a:p>
      </dgm:t>
    </dgm:pt>
    <dgm:pt modelId="{0143CCF7-0CC6-4B35-BC97-18B9C4988D45}" type="pres">
      <dgm:prSet presAssocID="{EC9440C4-259C-4443-8D96-62C0193DCC3E}" presName="CompostProcess" presStyleCnt="0">
        <dgm:presLayoutVars>
          <dgm:dir/>
          <dgm:resizeHandles val="exact"/>
        </dgm:presLayoutVars>
      </dgm:prSet>
      <dgm:spPr/>
    </dgm:pt>
    <dgm:pt modelId="{066B4A6D-46A9-4E53-9530-1113F9B3B15E}" type="pres">
      <dgm:prSet presAssocID="{EC9440C4-259C-4443-8D96-62C0193DCC3E}" presName="arrow" presStyleLbl="bgShp" presStyleIdx="0" presStyleCnt="1"/>
      <dgm:spPr/>
    </dgm:pt>
    <dgm:pt modelId="{5FF0F19F-0971-4B5F-B6FE-C5E8F855C2BD}" type="pres">
      <dgm:prSet presAssocID="{EC9440C4-259C-4443-8D96-62C0193DCC3E}" presName="linearProcess" presStyleCnt="0"/>
      <dgm:spPr/>
    </dgm:pt>
    <dgm:pt modelId="{5E3041DD-09D8-48A6-B521-817906155C2D}" type="pres">
      <dgm:prSet presAssocID="{6588ABE8-2522-42E8-A5ED-388902263EA8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70B3C-9D9B-4DA3-8B36-31695E414D39}" type="pres">
      <dgm:prSet presAssocID="{0255A91F-924B-4699-AC92-9B8757AC801C}" presName="sibTrans" presStyleCnt="0"/>
      <dgm:spPr/>
    </dgm:pt>
    <dgm:pt modelId="{3C7562D8-18D1-4EB7-933F-A5AA2FC16550}" type="pres">
      <dgm:prSet presAssocID="{966839AA-1FD2-46DB-BB15-D594380F72B8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DBAB4-EC3A-4F0B-B6ED-1C784F7E5650}" type="pres">
      <dgm:prSet presAssocID="{59CCE224-B486-4326-B875-666C1764F13D}" presName="sibTrans" presStyleCnt="0"/>
      <dgm:spPr/>
    </dgm:pt>
    <dgm:pt modelId="{CC4A04F5-F98B-47A9-9517-08EE79D357D9}" type="pres">
      <dgm:prSet presAssocID="{33322832-8D1A-4888-A60A-08BEDAE46F59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2477C-2068-48E9-A70A-8C51DB31885E}" type="pres">
      <dgm:prSet presAssocID="{B29788DC-CFEA-44A6-A9D3-C9A080169E16}" presName="sibTrans" presStyleCnt="0"/>
      <dgm:spPr/>
    </dgm:pt>
    <dgm:pt modelId="{CCF1E981-F89E-4925-AFD3-7895ED078EFB}" type="pres">
      <dgm:prSet presAssocID="{EACF0E49-DB92-4436-9404-91FFE7F02429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0762E-660E-4016-B3F2-5973C0D16EF9}" type="pres">
      <dgm:prSet presAssocID="{81CAB351-39C4-4E7D-B2A0-251A54417CD1}" presName="sibTrans" presStyleCnt="0"/>
      <dgm:spPr/>
    </dgm:pt>
    <dgm:pt modelId="{18D66691-8248-47F8-A4FC-74F5EA696C48}" type="pres">
      <dgm:prSet presAssocID="{B9DD9A47-A67E-478A-99CA-EF05D258E931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F4226-AEDE-4018-B3C4-D61BB70CFE6C}" type="pres">
      <dgm:prSet presAssocID="{48260D09-26AF-435B-9EF7-B649A9BFEC1C}" presName="sibTrans" presStyleCnt="0"/>
      <dgm:spPr/>
    </dgm:pt>
    <dgm:pt modelId="{1C540F21-128C-4F7B-828A-3CEDFE13D143}" type="pres">
      <dgm:prSet presAssocID="{B52FA811-C4A7-48E7-A67D-EE8384F32905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F6430C-E5BC-480C-BB9A-3E189033DA5F}" srcId="{EC9440C4-259C-4443-8D96-62C0193DCC3E}" destId="{6588ABE8-2522-42E8-A5ED-388902263EA8}" srcOrd="0" destOrd="0" parTransId="{D4812A1B-50E7-4236-B0AA-7A7A92AC3FEA}" sibTransId="{0255A91F-924B-4699-AC92-9B8757AC801C}"/>
    <dgm:cxn modelId="{6272A6B3-10C5-4CC6-B03D-E36EC12EE601}" type="presOf" srcId="{EACF0E49-DB92-4436-9404-91FFE7F02429}" destId="{CCF1E981-F89E-4925-AFD3-7895ED078EFB}" srcOrd="0" destOrd="0" presId="urn:microsoft.com/office/officeart/2005/8/layout/hProcess9"/>
    <dgm:cxn modelId="{1B7C3658-0380-486E-82D4-72A5038C071F}" srcId="{EC9440C4-259C-4443-8D96-62C0193DCC3E}" destId="{966839AA-1FD2-46DB-BB15-D594380F72B8}" srcOrd="1" destOrd="0" parTransId="{F8577C23-3623-438F-BD45-E68E064D95E3}" sibTransId="{59CCE224-B486-4326-B875-666C1764F13D}"/>
    <dgm:cxn modelId="{D4726551-E614-4054-9E4A-49219045880C}" type="presOf" srcId="{B52FA811-C4A7-48E7-A67D-EE8384F32905}" destId="{1C540F21-128C-4F7B-828A-3CEDFE13D143}" srcOrd="0" destOrd="0" presId="urn:microsoft.com/office/officeart/2005/8/layout/hProcess9"/>
    <dgm:cxn modelId="{D8CF9AC5-E2C9-4044-8EEB-A9A6F790D6ED}" srcId="{EC9440C4-259C-4443-8D96-62C0193DCC3E}" destId="{33322832-8D1A-4888-A60A-08BEDAE46F59}" srcOrd="2" destOrd="0" parTransId="{5632C68D-879E-4F20-81C0-00B42468D2FE}" sibTransId="{B29788DC-CFEA-44A6-A9D3-C9A080169E16}"/>
    <dgm:cxn modelId="{9DED399C-E477-4EB8-AFB6-FDB22F931D49}" type="presOf" srcId="{B9DD9A47-A67E-478A-99CA-EF05D258E931}" destId="{18D66691-8248-47F8-A4FC-74F5EA696C48}" srcOrd="0" destOrd="0" presId="urn:microsoft.com/office/officeart/2005/8/layout/hProcess9"/>
    <dgm:cxn modelId="{FC09D506-65CE-4712-92CE-ECB1E17D759D}" srcId="{EC9440C4-259C-4443-8D96-62C0193DCC3E}" destId="{B9DD9A47-A67E-478A-99CA-EF05D258E931}" srcOrd="4" destOrd="0" parTransId="{0F3C8AF4-EAE2-4DA4-A131-20463A2A1758}" sibTransId="{48260D09-26AF-435B-9EF7-B649A9BFEC1C}"/>
    <dgm:cxn modelId="{9027F96A-55DC-43DB-8DA3-66B4F42C4292}" type="presOf" srcId="{33322832-8D1A-4888-A60A-08BEDAE46F59}" destId="{CC4A04F5-F98B-47A9-9517-08EE79D357D9}" srcOrd="0" destOrd="0" presId="urn:microsoft.com/office/officeart/2005/8/layout/hProcess9"/>
    <dgm:cxn modelId="{FF0FBEDA-3D8C-4423-A378-419112648EEA}" type="presOf" srcId="{6588ABE8-2522-42E8-A5ED-388902263EA8}" destId="{5E3041DD-09D8-48A6-B521-817906155C2D}" srcOrd="0" destOrd="0" presId="urn:microsoft.com/office/officeart/2005/8/layout/hProcess9"/>
    <dgm:cxn modelId="{8F1B13AF-4200-4770-9EC0-1E7100DA04B5}" type="presOf" srcId="{966839AA-1FD2-46DB-BB15-D594380F72B8}" destId="{3C7562D8-18D1-4EB7-933F-A5AA2FC16550}" srcOrd="0" destOrd="0" presId="urn:microsoft.com/office/officeart/2005/8/layout/hProcess9"/>
    <dgm:cxn modelId="{423368DB-9DE8-4035-B123-D1863575E81C}" srcId="{EC9440C4-259C-4443-8D96-62C0193DCC3E}" destId="{B52FA811-C4A7-48E7-A67D-EE8384F32905}" srcOrd="5" destOrd="0" parTransId="{C42461EF-F2D8-4BCB-970B-E9FEACF2793B}" sibTransId="{D88CB5FF-158F-4A7A-8AFB-ACAE7644BDE3}"/>
    <dgm:cxn modelId="{C1084868-A1A9-46AB-B60B-BB51CE348E8A}" type="presOf" srcId="{EC9440C4-259C-4443-8D96-62C0193DCC3E}" destId="{0143CCF7-0CC6-4B35-BC97-18B9C4988D45}" srcOrd="0" destOrd="0" presId="urn:microsoft.com/office/officeart/2005/8/layout/hProcess9"/>
    <dgm:cxn modelId="{1AF38EE0-EB98-4BF2-AFAD-4CC289B474A3}" srcId="{EC9440C4-259C-4443-8D96-62C0193DCC3E}" destId="{EACF0E49-DB92-4436-9404-91FFE7F02429}" srcOrd="3" destOrd="0" parTransId="{9184E7B1-3394-4B44-AD25-4779BACEBC8C}" sibTransId="{81CAB351-39C4-4E7D-B2A0-251A54417CD1}"/>
    <dgm:cxn modelId="{20913E9F-2008-4C27-B1D7-1F017A11EAFB}" type="presParOf" srcId="{0143CCF7-0CC6-4B35-BC97-18B9C4988D45}" destId="{066B4A6D-46A9-4E53-9530-1113F9B3B15E}" srcOrd="0" destOrd="0" presId="urn:microsoft.com/office/officeart/2005/8/layout/hProcess9"/>
    <dgm:cxn modelId="{F54EC703-A02D-4C24-A271-8C61A3F92792}" type="presParOf" srcId="{0143CCF7-0CC6-4B35-BC97-18B9C4988D45}" destId="{5FF0F19F-0971-4B5F-B6FE-C5E8F855C2BD}" srcOrd="1" destOrd="0" presId="urn:microsoft.com/office/officeart/2005/8/layout/hProcess9"/>
    <dgm:cxn modelId="{30D5D1E5-1886-4110-9C90-35BBB44E37DE}" type="presParOf" srcId="{5FF0F19F-0971-4B5F-B6FE-C5E8F855C2BD}" destId="{5E3041DD-09D8-48A6-B521-817906155C2D}" srcOrd="0" destOrd="0" presId="urn:microsoft.com/office/officeart/2005/8/layout/hProcess9"/>
    <dgm:cxn modelId="{9E5BDA6F-1337-4E8B-9ECB-7D1941FD99BD}" type="presParOf" srcId="{5FF0F19F-0971-4B5F-B6FE-C5E8F855C2BD}" destId="{1A670B3C-9D9B-4DA3-8B36-31695E414D39}" srcOrd="1" destOrd="0" presId="urn:microsoft.com/office/officeart/2005/8/layout/hProcess9"/>
    <dgm:cxn modelId="{DEE44AAC-4B90-4EE9-A021-343D75A3D54D}" type="presParOf" srcId="{5FF0F19F-0971-4B5F-B6FE-C5E8F855C2BD}" destId="{3C7562D8-18D1-4EB7-933F-A5AA2FC16550}" srcOrd="2" destOrd="0" presId="urn:microsoft.com/office/officeart/2005/8/layout/hProcess9"/>
    <dgm:cxn modelId="{E7A1F0E8-6E95-4764-BA72-7312A14164D2}" type="presParOf" srcId="{5FF0F19F-0971-4B5F-B6FE-C5E8F855C2BD}" destId="{AEBDBAB4-EC3A-4F0B-B6ED-1C784F7E5650}" srcOrd="3" destOrd="0" presId="urn:microsoft.com/office/officeart/2005/8/layout/hProcess9"/>
    <dgm:cxn modelId="{002A1F02-1969-4974-BCC3-56855CC7EBA7}" type="presParOf" srcId="{5FF0F19F-0971-4B5F-B6FE-C5E8F855C2BD}" destId="{CC4A04F5-F98B-47A9-9517-08EE79D357D9}" srcOrd="4" destOrd="0" presId="urn:microsoft.com/office/officeart/2005/8/layout/hProcess9"/>
    <dgm:cxn modelId="{95D76EE4-28FD-4026-AAFD-18F235085C21}" type="presParOf" srcId="{5FF0F19F-0971-4B5F-B6FE-C5E8F855C2BD}" destId="{70A2477C-2068-48E9-A70A-8C51DB31885E}" srcOrd="5" destOrd="0" presId="urn:microsoft.com/office/officeart/2005/8/layout/hProcess9"/>
    <dgm:cxn modelId="{E948C468-0782-4F3C-9B50-1601FC560E2B}" type="presParOf" srcId="{5FF0F19F-0971-4B5F-B6FE-C5E8F855C2BD}" destId="{CCF1E981-F89E-4925-AFD3-7895ED078EFB}" srcOrd="6" destOrd="0" presId="urn:microsoft.com/office/officeart/2005/8/layout/hProcess9"/>
    <dgm:cxn modelId="{D42753E9-F8AA-458D-8CDC-7FE6289EA7FB}" type="presParOf" srcId="{5FF0F19F-0971-4B5F-B6FE-C5E8F855C2BD}" destId="{0F40762E-660E-4016-B3F2-5973C0D16EF9}" srcOrd="7" destOrd="0" presId="urn:microsoft.com/office/officeart/2005/8/layout/hProcess9"/>
    <dgm:cxn modelId="{57061377-76EE-4F29-A02E-A3DBC53D9D8F}" type="presParOf" srcId="{5FF0F19F-0971-4B5F-B6FE-C5E8F855C2BD}" destId="{18D66691-8248-47F8-A4FC-74F5EA696C48}" srcOrd="8" destOrd="0" presId="urn:microsoft.com/office/officeart/2005/8/layout/hProcess9"/>
    <dgm:cxn modelId="{41986690-04B8-43F4-9132-6B15D2C969FC}" type="presParOf" srcId="{5FF0F19F-0971-4B5F-B6FE-C5E8F855C2BD}" destId="{B53F4226-AEDE-4018-B3C4-D61BB70CFE6C}" srcOrd="9" destOrd="0" presId="urn:microsoft.com/office/officeart/2005/8/layout/hProcess9"/>
    <dgm:cxn modelId="{FC9DF6BE-EAEA-43C5-A1C2-0D35AE2663CD}" type="presParOf" srcId="{5FF0F19F-0971-4B5F-B6FE-C5E8F855C2BD}" destId="{1C540F21-128C-4F7B-828A-3CEDFE13D14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25EAD9-C7DB-4C1E-A155-3F88A068D70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B5865E9-F286-4449-A238-E1CF88E8FB4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798FB92C-7AFC-413E-86F2-2B373CDA3307}" type="parTrans" cxnId="{32CB6479-0C04-49CE-81A2-03B0C9F16C16}">
      <dgm:prSet/>
      <dgm:spPr/>
      <dgm:t>
        <a:bodyPr/>
        <a:lstStyle/>
        <a:p>
          <a:endParaRPr lang="ru-RU"/>
        </a:p>
      </dgm:t>
    </dgm:pt>
    <dgm:pt modelId="{1CEB28E0-EF26-4192-BD35-113A9C020155}" type="sibTrans" cxnId="{32CB6479-0C04-49CE-81A2-03B0C9F16C16}">
      <dgm:prSet/>
      <dgm:spPr/>
      <dgm:t>
        <a:bodyPr/>
        <a:lstStyle/>
        <a:p>
          <a:endParaRPr lang="ru-RU"/>
        </a:p>
      </dgm:t>
    </dgm:pt>
    <dgm:pt modelId="{B863B376-6F1E-425E-82C8-E37ED548AF7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1687D093-250E-4208-816A-39E210DD3960}" type="parTrans" cxnId="{60E2FD79-DAAA-466D-94BA-452F84DDBCD2}">
      <dgm:prSet/>
      <dgm:spPr/>
      <dgm:t>
        <a:bodyPr/>
        <a:lstStyle/>
        <a:p>
          <a:endParaRPr lang="ru-RU"/>
        </a:p>
      </dgm:t>
    </dgm:pt>
    <dgm:pt modelId="{FBEEA3AC-BAB9-445B-ADD5-B5A28A36A840}" type="sibTrans" cxnId="{60E2FD79-DAAA-466D-94BA-452F84DDBCD2}">
      <dgm:prSet/>
      <dgm:spPr/>
      <dgm:t>
        <a:bodyPr/>
        <a:lstStyle/>
        <a:p>
          <a:endParaRPr lang="ru-RU"/>
        </a:p>
      </dgm:t>
    </dgm:pt>
    <dgm:pt modelId="{46CBC3FA-C82A-4C86-8AF3-46C482AEEC0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5328AB5A-0F73-41B9-8452-FD31D9B5E03F}" type="parTrans" cxnId="{EB3173CD-F9CE-4878-B5C0-D7CF2757477E}">
      <dgm:prSet/>
      <dgm:spPr/>
      <dgm:t>
        <a:bodyPr/>
        <a:lstStyle/>
        <a:p>
          <a:endParaRPr lang="ru-RU"/>
        </a:p>
      </dgm:t>
    </dgm:pt>
    <dgm:pt modelId="{00CEC571-32B7-4216-9B4A-7664D42C977C}" type="sibTrans" cxnId="{EB3173CD-F9CE-4878-B5C0-D7CF2757477E}">
      <dgm:prSet/>
      <dgm:spPr/>
      <dgm:t>
        <a:bodyPr/>
        <a:lstStyle/>
        <a:p>
          <a:endParaRPr lang="ru-RU"/>
        </a:p>
      </dgm:t>
    </dgm:pt>
    <dgm:pt modelId="{3B85B810-721E-4B9A-9C3A-D8A7F7C7FE78}">
      <dgm:prSet phldrT="[Текст]"/>
      <dgm:spPr/>
      <dgm:t>
        <a:bodyPr/>
        <a:lstStyle/>
        <a:p>
          <a:endParaRPr lang="ru-RU" dirty="0"/>
        </a:p>
      </dgm:t>
    </dgm:pt>
    <dgm:pt modelId="{5E2EBA5A-0296-4415-A2CF-16F572DAECB6}" type="parTrans" cxnId="{3A0B4003-B6CE-486C-9168-7B02DC85E876}">
      <dgm:prSet/>
      <dgm:spPr/>
      <dgm:t>
        <a:bodyPr/>
        <a:lstStyle/>
        <a:p>
          <a:endParaRPr lang="ru-RU"/>
        </a:p>
      </dgm:t>
    </dgm:pt>
    <dgm:pt modelId="{29569319-E0ED-4598-92FC-2E095AF6BD08}" type="sibTrans" cxnId="{3A0B4003-B6CE-486C-9168-7B02DC85E876}">
      <dgm:prSet/>
      <dgm:spPr/>
      <dgm:t>
        <a:bodyPr/>
        <a:lstStyle/>
        <a:p>
          <a:endParaRPr lang="ru-RU"/>
        </a:p>
      </dgm:t>
    </dgm:pt>
    <dgm:pt modelId="{2D9F7A9A-5F9F-4F87-A11C-0B6E492A07FD}">
      <dgm:prSet phldrT="[Текст]"/>
      <dgm:spPr/>
      <dgm:t>
        <a:bodyPr/>
        <a:lstStyle/>
        <a:p>
          <a:endParaRPr lang="ru-RU" dirty="0"/>
        </a:p>
      </dgm:t>
    </dgm:pt>
    <dgm:pt modelId="{2B68A95B-D720-4551-83DC-6272705106A4}" type="parTrans" cxnId="{A5738480-4467-4EC0-8A00-5CDF48E2B643}">
      <dgm:prSet/>
      <dgm:spPr/>
      <dgm:t>
        <a:bodyPr/>
        <a:lstStyle/>
        <a:p>
          <a:endParaRPr lang="ru-RU"/>
        </a:p>
      </dgm:t>
    </dgm:pt>
    <dgm:pt modelId="{FE8DA36E-DA46-401D-A075-73D1943B05FF}" type="sibTrans" cxnId="{A5738480-4467-4EC0-8A00-5CDF48E2B643}">
      <dgm:prSet/>
      <dgm:spPr/>
      <dgm:t>
        <a:bodyPr/>
        <a:lstStyle/>
        <a:p>
          <a:endParaRPr lang="ru-RU"/>
        </a:p>
      </dgm:t>
    </dgm:pt>
    <dgm:pt modelId="{D206B896-73AF-4FB1-A681-20380777773C}">
      <dgm:prSet phldrT="[Текст]"/>
      <dgm:spPr/>
      <dgm:t>
        <a:bodyPr/>
        <a:lstStyle/>
        <a:p>
          <a:endParaRPr lang="ru-RU" dirty="0"/>
        </a:p>
      </dgm:t>
    </dgm:pt>
    <dgm:pt modelId="{BEC14192-2AF0-4548-8E0D-FB4BDA75BA48}" type="parTrans" cxnId="{8565BADB-D3EF-41EC-8F74-562F828CC86A}">
      <dgm:prSet/>
      <dgm:spPr/>
      <dgm:t>
        <a:bodyPr/>
        <a:lstStyle/>
        <a:p>
          <a:endParaRPr lang="ru-RU"/>
        </a:p>
      </dgm:t>
    </dgm:pt>
    <dgm:pt modelId="{808CD808-F498-41ED-94B5-3755ED83DD0E}" type="sibTrans" cxnId="{8565BADB-D3EF-41EC-8F74-562F828CC86A}">
      <dgm:prSet/>
      <dgm:spPr/>
      <dgm:t>
        <a:bodyPr/>
        <a:lstStyle/>
        <a:p>
          <a:endParaRPr lang="ru-RU"/>
        </a:p>
      </dgm:t>
    </dgm:pt>
    <dgm:pt modelId="{F898FF7F-A1CA-42C3-813E-759053FF79E4}">
      <dgm:prSet phldrT="[Текст]"/>
      <dgm:spPr/>
      <dgm:t>
        <a:bodyPr/>
        <a:lstStyle/>
        <a:p>
          <a:endParaRPr lang="ru-RU" dirty="0"/>
        </a:p>
      </dgm:t>
    </dgm:pt>
    <dgm:pt modelId="{4AE0CE4E-8B96-4E17-8A27-8E6657C5ED7A}" type="parTrans" cxnId="{7C721584-506E-44FB-BE0F-43BEFC9C3429}">
      <dgm:prSet/>
      <dgm:spPr/>
      <dgm:t>
        <a:bodyPr/>
        <a:lstStyle/>
        <a:p>
          <a:endParaRPr lang="ru-RU"/>
        </a:p>
      </dgm:t>
    </dgm:pt>
    <dgm:pt modelId="{422CDEEE-986D-430C-B515-2A8D6ED9B22A}" type="sibTrans" cxnId="{7C721584-506E-44FB-BE0F-43BEFC9C3429}">
      <dgm:prSet/>
      <dgm:spPr/>
      <dgm:t>
        <a:bodyPr/>
        <a:lstStyle/>
        <a:p>
          <a:endParaRPr lang="ru-RU"/>
        </a:p>
      </dgm:t>
    </dgm:pt>
    <dgm:pt modelId="{DE9470B7-57F6-4D36-89DB-D4DC94E0C272}">
      <dgm:prSet phldrT="[Текст]"/>
      <dgm:spPr/>
      <dgm:t>
        <a:bodyPr/>
        <a:lstStyle/>
        <a:p>
          <a:endParaRPr lang="ru-RU" dirty="0"/>
        </a:p>
      </dgm:t>
    </dgm:pt>
    <dgm:pt modelId="{BCFDAAEA-4A2D-4C17-A56E-27315853EF5E}" type="parTrans" cxnId="{DDC09378-C4E6-4195-AD99-05126E7901A8}">
      <dgm:prSet/>
      <dgm:spPr/>
      <dgm:t>
        <a:bodyPr/>
        <a:lstStyle/>
        <a:p>
          <a:endParaRPr lang="ru-RU"/>
        </a:p>
      </dgm:t>
    </dgm:pt>
    <dgm:pt modelId="{B7609C77-A36F-4FC8-8D65-17FCF07F6B73}" type="sibTrans" cxnId="{DDC09378-C4E6-4195-AD99-05126E7901A8}">
      <dgm:prSet/>
      <dgm:spPr/>
      <dgm:t>
        <a:bodyPr/>
        <a:lstStyle/>
        <a:p>
          <a:endParaRPr lang="ru-RU"/>
        </a:p>
      </dgm:t>
    </dgm:pt>
    <dgm:pt modelId="{BEBC86D0-C120-48F6-83CE-8B96FB767374}">
      <dgm:prSet phldrT="[Текст]"/>
      <dgm:spPr/>
      <dgm:t>
        <a:bodyPr/>
        <a:lstStyle/>
        <a:p>
          <a:endParaRPr lang="ru-RU" dirty="0"/>
        </a:p>
      </dgm:t>
    </dgm:pt>
    <dgm:pt modelId="{9399A47C-8135-4716-891F-EA68F2E4408B}" type="parTrans" cxnId="{074CA610-86A4-4398-AEB8-8039E8B638DD}">
      <dgm:prSet/>
      <dgm:spPr/>
      <dgm:t>
        <a:bodyPr/>
        <a:lstStyle/>
        <a:p>
          <a:endParaRPr lang="ru-RU"/>
        </a:p>
      </dgm:t>
    </dgm:pt>
    <dgm:pt modelId="{2AB28D0A-9F04-4D56-BA41-9E8ADDB600D6}" type="sibTrans" cxnId="{074CA610-86A4-4398-AEB8-8039E8B638DD}">
      <dgm:prSet/>
      <dgm:spPr/>
      <dgm:t>
        <a:bodyPr/>
        <a:lstStyle/>
        <a:p>
          <a:endParaRPr lang="ru-RU"/>
        </a:p>
      </dgm:t>
    </dgm:pt>
    <dgm:pt modelId="{E3BF4E74-D456-4AE7-841D-696B258B12E4}">
      <dgm:prSet phldrT="[Текст]"/>
      <dgm:spPr/>
      <dgm:t>
        <a:bodyPr/>
        <a:lstStyle/>
        <a:p>
          <a:endParaRPr lang="ru-RU" dirty="0"/>
        </a:p>
      </dgm:t>
    </dgm:pt>
    <dgm:pt modelId="{4387C592-956A-403B-BFB9-A484CD7B76F1}" type="parTrans" cxnId="{E7426608-65D6-49F5-AB23-BA317BFDA1B8}">
      <dgm:prSet/>
      <dgm:spPr/>
      <dgm:t>
        <a:bodyPr/>
        <a:lstStyle/>
        <a:p>
          <a:endParaRPr lang="ru-RU"/>
        </a:p>
      </dgm:t>
    </dgm:pt>
    <dgm:pt modelId="{A511E182-97E9-4A22-89FB-92840DA9783B}" type="sibTrans" cxnId="{E7426608-65D6-49F5-AB23-BA317BFDA1B8}">
      <dgm:prSet/>
      <dgm:spPr/>
      <dgm:t>
        <a:bodyPr/>
        <a:lstStyle/>
        <a:p>
          <a:endParaRPr lang="ru-RU"/>
        </a:p>
      </dgm:t>
    </dgm:pt>
    <dgm:pt modelId="{45511134-81E4-4841-A71D-804753996763}">
      <dgm:prSet phldrT="[Текст]"/>
      <dgm:spPr/>
      <dgm:t>
        <a:bodyPr/>
        <a:lstStyle/>
        <a:p>
          <a:endParaRPr lang="ru-RU" dirty="0"/>
        </a:p>
      </dgm:t>
    </dgm:pt>
    <dgm:pt modelId="{4D7A68F1-397A-4559-A9F2-874E4B595A6E}" type="parTrans" cxnId="{E2479B65-DF1A-4BB1-9064-0B9B4602E127}">
      <dgm:prSet/>
      <dgm:spPr/>
      <dgm:t>
        <a:bodyPr/>
        <a:lstStyle/>
        <a:p>
          <a:endParaRPr lang="ru-RU"/>
        </a:p>
      </dgm:t>
    </dgm:pt>
    <dgm:pt modelId="{BC5E9EEF-8BFE-45C7-9155-5335B81B4415}" type="sibTrans" cxnId="{E2479B65-DF1A-4BB1-9064-0B9B4602E127}">
      <dgm:prSet/>
      <dgm:spPr/>
      <dgm:t>
        <a:bodyPr/>
        <a:lstStyle/>
        <a:p>
          <a:endParaRPr lang="ru-RU"/>
        </a:p>
      </dgm:t>
    </dgm:pt>
    <dgm:pt modelId="{FAC81969-774C-408E-BE74-628BA491E017}" type="pres">
      <dgm:prSet presAssocID="{9E25EAD9-C7DB-4C1E-A155-3F88A068D70E}" presName="Name0" presStyleCnt="0">
        <dgm:presLayoutVars>
          <dgm:dir/>
          <dgm:resizeHandles val="exact"/>
        </dgm:presLayoutVars>
      </dgm:prSet>
      <dgm:spPr/>
    </dgm:pt>
    <dgm:pt modelId="{FAA0BD49-6E3A-4289-8BDD-0DDD77A59DAB}" type="pres">
      <dgm:prSet presAssocID="{1B5865E9-F286-4449-A238-E1CF88E8FB44}" presName="parTxOnly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54C22-4C09-4D1F-AE00-028C076B36E4}" type="pres">
      <dgm:prSet presAssocID="{1CEB28E0-EF26-4192-BD35-113A9C020155}" presName="parSpace" presStyleCnt="0"/>
      <dgm:spPr/>
    </dgm:pt>
    <dgm:pt modelId="{5D30F3D5-DEC2-40A5-BF85-A385D359608F}" type="pres">
      <dgm:prSet presAssocID="{B863B376-6F1E-425E-82C8-E37ED548AF74}" presName="parTxOnly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12C19-FB37-4FCE-803E-FCF9346DEB0A}" type="pres">
      <dgm:prSet presAssocID="{FBEEA3AC-BAB9-445B-ADD5-B5A28A36A840}" presName="parSpace" presStyleCnt="0"/>
      <dgm:spPr/>
    </dgm:pt>
    <dgm:pt modelId="{BE268CED-5ADC-4BA3-BB40-4260FC9EE2F5}" type="pres">
      <dgm:prSet presAssocID="{46CBC3FA-C82A-4C86-8AF3-46C482AEEC04}" presName="parTxOnly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D221D-80FF-480D-84FE-4A21279C33AD}" type="pres">
      <dgm:prSet presAssocID="{00CEC571-32B7-4216-9B4A-7664D42C977C}" presName="parSpace" presStyleCnt="0"/>
      <dgm:spPr/>
    </dgm:pt>
    <dgm:pt modelId="{4F0E4F42-913F-4B70-ABA2-BF0908722E82}" type="pres">
      <dgm:prSet presAssocID="{2D9F7A9A-5F9F-4F87-A11C-0B6E492A07FD}" presName="parTxOnly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55D4C-EABB-4CA0-9898-224D33807746}" type="pres">
      <dgm:prSet presAssocID="{FE8DA36E-DA46-401D-A075-73D1943B05FF}" presName="parSpace" presStyleCnt="0"/>
      <dgm:spPr/>
    </dgm:pt>
    <dgm:pt modelId="{7B391380-D02B-4F22-B116-D23A16B14C83}" type="pres">
      <dgm:prSet presAssocID="{D206B896-73AF-4FB1-A681-20380777773C}" presName="parTxOnly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4400D-E912-4DD3-87E5-19188E6070AA}" type="pres">
      <dgm:prSet presAssocID="{808CD808-F498-41ED-94B5-3755ED83DD0E}" presName="parSpace" presStyleCnt="0"/>
      <dgm:spPr/>
    </dgm:pt>
    <dgm:pt modelId="{3CE0046D-F1BA-4968-9F12-BE7AAB7D954C}" type="pres">
      <dgm:prSet presAssocID="{F898FF7F-A1CA-42C3-813E-759053FF79E4}" presName="parTxOnly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FB875-0990-4932-B976-D6D583B9FA84}" type="pres">
      <dgm:prSet presAssocID="{422CDEEE-986D-430C-B515-2A8D6ED9B22A}" presName="parSpace" presStyleCnt="0"/>
      <dgm:spPr/>
    </dgm:pt>
    <dgm:pt modelId="{05DF7EFC-5BB0-47F6-85EA-47EB1A5C6BB9}" type="pres">
      <dgm:prSet presAssocID="{DE9470B7-57F6-4D36-89DB-D4DC94E0C272}" presName="parTxOnly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91408-CC78-4010-BFD0-38BB7A8CFA8E}" type="pres">
      <dgm:prSet presAssocID="{B7609C77-A36F-4FC8-8D65-17FCF07F6B73}" presName="parSpace" presStyleCnt="0"/>
      <dgm:spPr/>
    </dgm:pt>
    <dgm:pt modelId="{7D27058F-8801-4A46-A7A0-272CE179AB6F}" type="pres">
      <dgm:prSet presAssocID="{BEBC86D0-C120-48F6-83CE-8B96FB767374}" presName="parTxOnly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93AD8-E803-44AD-B035-41E9C1DD4D8D}" type="pres">
      <dgm:prSet presAssocID="{2AB28D0A-9F04-4D56-BA41-9E8ADDB600D6}" presName="parSpace" presStyleCnt="0"/>
      <dgm:spPr/>
    </dgm:pt>
    <dgm:pt modelId="{2F9FF18B-6D92-4C95-B857-7161192D7119}" type="pres">
      <dgm:prSet presAssocID="{E3BF4E74-D456-4AE7-841D-696B258B12E4}" presName="parTxOnly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5BD39-C7EE-4FB6-BFC8-F2713EAA0E85}" type="pres">
      <dgm:prSet presAssocID="{A511E182-97E9-4A22-89FB-92840DA9783B}" presName="parSpace" presStyleCnt="0"/>
      <dgm:spPr/>
    </dgm:pt>
    <dgm:pt modelId="{269B399C-CB16-468F-8059-CA6D600CC33F}" type="pres">
      <dgm:prSet presAssocID="{45511134-81E4-4841-A71D-804753996763}" presName="parTxOnly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9D0E9-94FE-4A0B-ABBC-CF66BC9404DD}" type="pres">
      <dgm:prSet presAssocID="{BC5E9EEF-8BFE-45C7-9155-5335B81B4415}" presName="parSpace" presStyleCnt="0"/>
      <dgm:spPr/>
    </dgm:pt>
    <dgm:pt modelId="{C55CF9FD-A814-4EA9-9EBB-3921432A5D4B}" type="pres">
      <dgm:prSet presAssocID="{3B85B810-721E-4B9A-9C3A-D8A7F7C7FE78}" presName="parTxOnly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139772-6465-4454-B620-86CF8F64E2A8}" type="presOf" srcId="{45511134-81E4-4841-A71D-804753996763}" destId="{269B399C-CB16-468F-8059-CA6D600CC33F}" srcOrd="0" destOrd="0" presId="urn:microsoft.com/office/officeart/2005/8/layout/hChevron3"/>
    <dgm:cxn modelId="{B6F8EE04-87E1-4A93-95C9-CB158A3FD549}" type="presOf" srcId="{9E25EAD9-C7DB-4C1E-A155-3F88A068D70E}" destId="{FAC81969-774C-408E-BE74-628BA491E017}" srcOrd="0" destOrd="0" presId="urn:microsoft.com/office/officeart/2005/8/layout/hChevron3"/>
    <dgm:cxn modelId="{9CD53E17-799B-4A16-8F67-595D61B7B138}" type="presOf" srcId="{E3BF4E74-D456-4AE7-841D-696B258B12E4}" destId="{2F9FF18B-6D92-4C95-B857-7161192D7119}" srcOrd="0" destOrd="0" presId="urn:microsoft.com/office/officeart/2005/8/layout/hChevron3"/>
    <dgm:cxn modelId="{3A0B4003-B6CE-486C-9168-7B02DC85E876}" srcId="{9E25EAD9-C7DB-4C1E-A155-3F88A068D70E}" destId="{3B85B810-721E-4B9A-9C3A-D8A7F7C7FE78}" srcOrd="10" destOrd="0" parTransId="{5E2EBA5A-0296-4415-A2CF-16F572DAECB6}" sibTransId="{29569319-E0ED-4598-92FC-2E095AF6BD08}"/>
    <dgm:cxn modelId="{AF089F42-EFB7-4AA0-A566-10FD7B188B31}" type="presOf" srcId="{2D9F7A9A-5F9F-4F87-A11C-0B6E492A07FD}" destId="{4F0E4F42-913F-4B70-ABA2-BF0908722E82}" srcOrd="0" destOrd="0" presId="urn:microsoft.com/office/officeart/2005/8/layout/hChevron3"/>
    <dgm:cxn modelId="{E7426608-65D6-49F5-AB23-BA317BFDA1B8}" srcId="{9E25EAD9-C7DB-4C1E-A155-3F88A068D70E}" destId="{E3BF4E74-D456-4AE7-841D-696B258B12E4}" srcOrd="8" destOrd="0" parTransId="{4387C592-956A-403B-BFB9-A484CD7B76F1}" sibTransId="{A511E182-97E9-4A22-89FB-92840DA9783B}"/>
    <dgm:cxn modelId="{A5738480-4467-4EC0-8A00-5CDF48E2B643}" srcId="{9E25EAD9-C7DB-4C1E-A155-3F88A068D70E}" destId="{2D9F7A9A-5F9F-4F87-A11C-0B6E492A07FD}" srcOrd="3" destOrd="0" parTransId="{2B68A95B-D720-4551-83DC-6272705106A4}" sibTransId="{FE8DA36E-DA46-401D-A075-73D1943B05FF}"/>
    <dgm:cxn modelId="{EB3173CD-F9CE-4878-B5C0-D7CF2757477E}" srcId="{9E25EAD9-C7DB-4C1E-A155-3F88A068D70E}" destId="{46CBC3FA-C82A-4C86-8AF3-46C482AEEC04}" srcOrd="2" destOrd="0" parTransId="{5328AB5A-0F73-41B9-8452-FD31D9B5E03F}" sibTransId="{00CEC571-32B7-4216-9B4A-7664D42C977C}"/>
    <dgm:cxn modelId="{DDC09378-C4E6-4195-AD99-05126E7901A8}" srcId="{9E25EAD9-C7DB-4C1E-A155-3F88A068D70E}" destId="{DE9470B7-57F6-4D36-89DB-D4DC94E0C272}" srcOrd="6" destOrd="0" parTransId="{BCFDAAEA-4A2D-4C17-A56E-27315853EF5E}" sibTransId="{B7609C77-A36F-4FC8-8D65-17FCF07F6B73}"/>
    <dgm:cxn modelId="{60E2FD79-DAAA-466D-94BA-452F84DDBCD2}" srcId="{9E25EAD9-C7DB-4C1E-A155-3F88A068D70E}" destId="{B863B376-6F1E-425E-82C8-E37ED548AF74}" srcOrd="1" destOrd="0" parTransId="{1687D093-250E-4208-816A-39E210DD3960}" sibTransId="{FBEEA3AC-BAB9-445B-ADD5-B5A28A36A840}"/>
    <dgm:cxn modelId="{B30BD42A-A15D-4031-BEEA-F3AAA55B38BD}" type="presOf" srcId="{3B85B810-721E-4B9A-9C3A-D8A7F7C7FE78}" destId="{C55CF9FD-A814-4EA9-9EBB-3921432A5D4B}" srcOrd="0" destOrd="0" presId="urn:microsoft.com/office/officeart/2005/8/layout/hChevron3"/>
    <dgm:cxn modelId="{4594526A-477D-4E7B-8687-E631F4E79E02}" type="presOf" srcId="{1B5865E9-F286-4449-A238-E1CF88E8FB44}" destId="{FAA0BD49-6E3A-4289-8BDD-0DDD77A59DAB}" srcOrd="0" destOrd="0" presId="urn:microsoft.com/office/officeart/2005/8/layout/hChevron3"/>
    <dgm:cxn modelId="{4113A32E-4BF5-4439-8AB8-F03DA3B17633}" type="presOf" srcId="{BEBC86D0-C120-48F6-83CE-8B96FB767374}" destId="{7D27058F-8801-4A46-A7A0-272CE179AB6F}" srcOrd="0" destOrd="0" presId="urn:microsoft.com/office/officeart/2005/8/layout/hChevron3"/>
    <dgm:cxn modelId="{E2479B65-DF1A-4BB1-9064-0B9B4602E127}" srcId="{9E25EAD9-C7DB-4C1E-A155-3F88A068D70E}" destId="{45511134-81E4-4841-A71D-804753996763}" srcOrd="9" destOrd="0" parTransId="{4D7A68F1-397A-4559-A9F2-874E4B595A6E}" sibTransId="{BC5E9EEF-8BFE-45C7-9155-5335B81B4415}"/>
    <dgm:cxn modelId="{A682D578-EB86-476B-98A9-AE873F7CB2AC}" type="presOf" srcId="{DE9470B7-57F6-4D36-89DB-D4DC94E0C272}" destId="{05DF7EFC-5BB0-47F6-85EA-47EB1A5C6BB9}" srcOrd="0" destOrd="0" presId="urn:microsoft.com/office/officeart/2005/8/layout/hChevron3"/>
    <dgm:cxn modelId="{7C721584-506E-44FB-BE0F-43BEFC9C3429}" srcId="{9E25EAD9-C7DB-4C1E-A155-3F88A068D70E}" destId="{F898FF7F-A1CA-42C3-813E-759053FF79E4}" srcOrd="5" destOrd="0" parTransId="{4AE0CE4E-8B96-4E17-8A27-8E6657C5ED7A}" sibTransId="{422CDEEE-986D-430C-B515-2A8D6ED9B22A}"/>
    <dgm:cxn modelId="{23FB31A4-4673-4CA0-81F3-AB96853F5553}" type="presOf" srcId="{F898FF7F-A1CA-42C3-813E-759053FF79E4}" destId="{3CE0046D-F1BA-4968-9F12-BE7AAB7D954C}" srcOrd="0" destOrd="0" presId="urn:microsoft.com/office/officeart/2005/8/layout/hChevron3"/>
    <dgm:cxn modelId="{9EC290C7-51F8-4C10-A3E2-45ADDF9DAE6D}" type="presOf" srcId="{46CBC3FA-C82A-4C86-8AF3-46C482AEEC04}" destId="{BE268CED-5ADC-4BA3-BB40-4260FC9EE2F5}" srcOrd="0" destOrd="0" presId="urn:microsoft.com/office/officeart/2005/8/layout/hChevron3"/>
    <dgm:cxn modelId="{8565BADB-D3EF-41EC-8F74-562F828CC86A}" srcId="{9E25EAD9-C7DB-4C1E-A155-3F88A068D70E}" destId="{D206B896-73AF-4FB1-A681-20380777773C}" srcOrd="4" destOrd="0" parTransId="{BEC14192-2AF0-4548-8E0D-FB4BDA75BA48}" sibTransId="{808CD808-F498-41ED-94B5-3755ED83DD0E}"/>
    <dgm:cxn modelId="{596C3B63-096C-4BA1-96D0-A395C570E53C}" type="presOf" srcId="{D206B896-73AF-4FB1-A681-20380777773C}" destId="{7B391380-D02B-4F22-B116-D23A16B14C83}" srcOrd="0" destOrd="0" presId="urn:microsoft.com/office/officeart/2005/8/layout/hChevron3"/>
    <dgm:cxn modelId="{B504DF5A-B0D9-439A-9F76-FBC38FE73D7D}" type="presOf" srcId="{B863B376-6F1E-425E-82C8-E37ED548AF74}" destId="{5D30F3D5-DEC2-40A5-BF85-A385D359608F}" srcOrd="0" destOrd="0" presId="urn:microsoft.com/office/officeart/2005/8/layout/hChevron3"/>
    <dgm:cxn modelId="{32CB6479-0C04-49CE-81A2-03B0C9F16C16}" srcId="{9E25EAD9-C7DB-4C1E-A155-3F88A068D70E}" destId="{1B5865E9-F286-4449-A238-E1CF88E8FB44}" srcOrd="0" destOrd="0" parTransId="{798FB92C-7AFC-413E-86F2-2B373CDA3307}" sibTransId="{1CEB28E0-EF26-4192-BD35-113A9C020155}"/>
    <dgm:cxn modelId="{074CA610-86A4-4398-AEB8-8039E8B638DD}" srcId="{9E25EAD9-C7DB-4C1E-A155-3F88A068D70E}" destId="{BEBC86D0-C120-48F6-83CE-8B96FB767374}" srcOrd="7" destOrd="0" parTransId="{9399A47C-8135-4716-891F-EA68F2E4408B}" sibTransId="{2AB28D0A-9F04-4D56-BA41-9E8ADDB600D6}"/>
    <dgm:cxn modelId="{3B03DE6A-4A4E-4C5B-9B52-472D91C4E8B6}" type="presParOf" srcId="{FAC81969-774C-408E-BE74-628BA491E017}" destId="{FAA0BD49-6E3A-4289-8BDD-0DDD77A59DAB}" srcOrd="0" destOrd="0" presId="urn:microsoft.com/office/officeart/2005/8/layout/hChevron3"/>
    <dgm:cxn modelId="{7A398ABF-5164-4C1E-859C-C682593BE3F6}" type="presParOf" srcId="{FAC81969-774C-408E-BE74-628BA491E017}" destId="{15E54C22-4C09-4D1F-AE00-028C076B36E4}" srcOrd="1" destOrd="0" presId="urn:microsoft.com/office/officeart/2005/8/layout/hChevron3"/>
    <dgm:cxn modelId="{A8925C5E-C85F-414E-9E4B-80AB7280F416}" type="presParOf" srcId="{FAC81969-774C-408E-BE74-628BA491E017}" destId="{5D30F3D5-DEC2-40A5-BF85-A385D359608F}" srcOrd="2" destOrd="0" presId="urn:microsoft.com/office/officeart/2005/8/layout/hChevron3"/>
    <dgm:cxn modelId="{900A1BB7-F9E6-4E96-BFBD-1C4F8E9FBDEE}" type="presParOf" srcId="{FAC81969-774C-408E-BE74-628BA491E017}" destId="{A2912C19-FB37-4FCE-803E-FCF9346DEB0A}" srcOrd="3" destOrd="0" presId="urn:microsoft.com/office/officeart/2005/8/layout/hChevron3"/>
    <dgm:cxn modelId="{895471E8-2A5F-4340-B9CA-8D69EFED93ED}" type="presParOf" srcId="{FAC81969-774C-408E-BE74-628BA491E017}" destId="{BE268CED-5ADC-4BA3-BB40-4260FC9EE2F5}" srcOrd="4" destOrd="0" presId="urn:microsoft.com/office/officeart/2005/8/layout/hChevron3"/>
    <dgm:cxn modelId="{352F1592-1D28-45EB-9340-77FCFEB40988}" type="presParOf" srcId="{FAC81969-774C-408E-BE74-628BA491E017}" destId="{5F5D221D-80FF-480D-84FE-4A21279C33AD}" srcOrd="5" destOrd="0" presId="urn:microsoft.com/office/officeart/2005/8/layout/hChevron3"/>
    <dgm:cxn modelId="{0D1DB362-47D7-43D4-8760-393C56140A09}" type="presParOf" srcId="{FAC81969-774C-408E-BE74-628BA491E017}" destId="{4F0E4F42-913F-4B70-ABA2-BF0908722E82}" srcOrd="6" destOrd="0" presId="urn:microsoft.com/office/officeart/2005/8/layout/hChevron3"/>
    <dgm:cxn modelId="{78B949E1-DEF8-4038-A7BF-519659643563}" type="presParOf" srcId="{FAC81969-774C-408E-BE74-628BA491E017}" destId="{8F655D4C-EABB-4CA0-9898-224D33807746}" srcOrd="7" destOrd="0" presId="urn:microsoft.com/office/officeart/2005/8/layout/hChevron3"/>
    <dgm:cxn modelId="{7552698D-D36B-4C1B-8102-FE35E4502F84}" type="presParOf" srcId="{FAC81969-774C-408E-BE74-628BA491E017}" destId="{7B391380-D02B-4F22-B116-D23A16B14C83}" srcOrd="8" destOrd="0" presId="urn:microsoft.com/office/officeart/2005/8/layout/hChevron3"/>
    <dgm:cxn modelId="{8411CC5C-8C6A-4BA3-A476-30E0344EB20C}" type="presParOf" srcId="{FAC81969-774C-408E-BE74-628BA491E017}" destId="{4C74400D-E912-4DD3-87E5-19188E6070AA}" srcOrd="9" destOrd="0" presId="urn:microsoft.com/office/officeart/2005/8/layout/hChevron3"/>
    <dgm:cxn modelId="{6A1CA9DE-2B42-402C-912D-D75DA587A0BE}" type="presParOf" srcId="{FAC81969-774C-408E-BE74-628BA491E017}" destId="{3CE0046D-F1BA-4968-9F12-BE7AAB7D954C}" srcOrd="10" destOrd="0" presId="urn:microsoft.com/office/officeart/2005/8/layout/hChevron3"/>
    <dgm:cxn modelId="{DB32F315-B812-4DF6-8F31-34518205E2BE}" type="presParOf" srcId="{FAC81969-774C-408E-BE74-628BA491E017}" destId="{0BCFB875-0990-4932-B976-D6D583B9FA84}" srcOrd="11" destOrd="0" presId="urn:microsoft.com/office/officeart/2005/8/layout/hChevron3"/>
    <dgm:cxn modelId="{04EB0490-683F-4CA5-BC4B-B2CCEFE251DB}" type="presParOf" srcId="{FAC81969-774C-408E-BE74-628BA491E017}" destId="{05DF7EFC-5BB0-47F6-85EA-47EB1A5C6BB9}" srcOrd="12" destOrd="0" presId="urn:microsoft.com/office/officeart/2005/8/layout/hChevron3"/>
    <dgm:cxn modelId="{81FAE93B-B7CE-4473-919B-105A57B0084D}" type="presParOf" srcId="{FAC81969-774C-408E-BE74-628BA491E017}" destId="{55E91408-CC78-4010-BFD0-38BB7A8CFA8E}" srcOrd="13" destOrd="0" presId="urn:microsoft.com/office/officeart/2005/8/layout/hChevron3"/>
    <dgm:cxn modelId="{58A3EDF0-54BB-4293-859A-23588ADF692F}" type="presParOf" srcId="{FAC81969-774C-408E-BE74-628BA491E017}" destId="{7D27058F-8801-4A46-A7A0-272CE179AB6F}" srcOrd="14" destOrd="0" presId="urn:microsoft.com/office/officeart/2005/8/layout/hChevron3"/>
    <dgm:cxn modelId="{BBE6C623-A5D8-46AC-B480-3077F0966709}" type="presParOf" srcId="{FAC81969-774C-408E-BE74-628BA491E017}" destId="{2B593AD8-E803-44AD-B035-41E9C1DD4D8D}" srcOrd="15" destOrd="0" presId="urn:microsoft.com/office/officeart/2005/8/layout/hChevron3"/>
    <dgm:cxn modelId="{497F8305-2B3C-43D7-9D4B-304DB6C03CA1}" type="presParOf" srcId="{FAC81969-774C-408E-BE74-628BA491E017}" destId="{2F9FF18B-6D92-4C95-B857-7161192D7119}" srcOrd="16" destOrd="0" presId="urn:microsoft.com/office/officeart/2005/8/layout/hChevron3"/>
    <dgm:cxn modelId="{FC9ADB6D-B78B-452D-B901-67D355613AF6}" type="presParOf" srcId="{FAC81969-774C-408E-BE74-628BA491E017}" destId="{4CE5BD39-C7EE-4FB6-BFC8-F2713EAA0E85}" srcOrd="17" destOrd="0" presId="urn:microsoft.com/office/officeart/2005/8/layout/hChevron3"/>
    <dgm:cxn modelId="{6C69477B-E23B-4177-A5E1-4571C7BCB59E}" type="presParOf" srcId="{FAC81969-774C-408E-BE74-628BA491E017}" destId="{269B399C-CB16-468F-8059-CA6D600CC33F}" srcOrd="18" destOrd="0" presId="urn:microsoft.com/office/officeart/2005/8/layout/hChevron3"/>
    <dgm:cxn modelId="{AFBDB342-D9A3-4476-9768-B347CF805DC6}" type="presParOf" srcId="{FAC81969-774C-408E-BE74-628BA491E017}" destId="{6889D0E9-94FE-4A0B-ABBC-CF66BC9404DD}" srcOrd="19" destOrd="0" presId="urn:microsoft.com/office/officeart/2005/8/layout/hChevron3"/>
    <dgm:cxn modelId="{3398BCB3-42F2-41CE-A231-28D44FAC9811}" type="presParOf" srcId="{FAC81969-774C-408E-BE74-628BA491E017}" destId="{C55CF9FD-A814-4EA9-9EBB-3921432A5D4B}" srcOrd="2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25EAD9-C7DB-4C1E-A155-3F88A068D70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B5865E9-F286-4449-A238-E1CF88E8FB4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798FB92C-7AFC-413E-86F2-2B373CDA3307}" type="parTrans" cxnId="{32CB6479-0C04-49CE-81A2-03B0C9F16C16}">
      <dgm:prSet/>
      <dgm:spPr/>
      <dgm:t>
        <a:bodyPr/>
        <a:lstStyle/>
        <a:p>
          <a:endParaRPr lang="ru-RU"/>
        </a:p>
      </dgm:t>
    </dgm:pt>
    <dgm:pt modelId="{1CEB28E0-EF26-4192-BD35-113A9C020155}" type="sibTrans" cxnId="{32CB6479-0C04-49CE-81A2-03B0C9F16C16}">
      <dgm:prSet/>
      <dgm:spPr/>
      <dgm:t>
        <a:bodyPr/>
        <a:lstStyle/>
        <a:p>
          <a:endParaRPr lang="ru-RU"/>
        </a:p>
      </dgm:t>
    </dgm:pt>
    <dgm:pt modelId="{B863B376-6F1E-425E-82C8-E37ED548AF7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1687D093-250E-4208-816A-39E210DD3960}" type="parTrans" cxnId="{60E2FD79-DAAA-466D-94BA-452F84DDBCD2}">
      <dgm:prSet/>
      <dgm:spPr/>
      <dgm:t>
        <a:bodyPr/>
        <a:lstStyle/>
        <a:p>
          <a:endParaRPr lang="ru-RU"/>
        </a:p>
      </dgm:t>
    </dgm:pt>
    <dgm:pt modelId="{FBEEA3AC-BAB9-445B-ADD5-B5A28A36A840}" type="sibTrans" cxnId="{60E2FD79-DAAA-466D-94BA-452F84DDBCD2}">
      <dgm:prSet/>
      <dgm:spPr/>
      <dgm:t>
        <a:bodyPr/>
        <a:lstStyle/>
        <a:p>
          <a:endParaRPr lang="ru-RU"/>
        </a:p>
      </dgm:t>
    </dgm:pt>
    <dgm:pt modelId="{46CBC3FA-C82A-4C86-8AF3-46C482AEEC0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5328AB5A-0F73-41B9-8452-FD31D9B5E03F}" type="parTrans" cxnId="{EB3173CD-F9CE-4878-B5C0-D7CF2757477E}">
      <dgm:prSet/>
      <dgm:spPr/>
      <dgm:t>
        <a:bodyPr/>
        <a:lstStyle/>
        <a:p>
          <a:endParaRPr lang="ru-RU"/>
        </a:p>
      </dgm:t>
    </dgm:pt>
    <dgm:pt modelId="{00CEC571-32B7-4216-9B4A-7664D42C977C}" type="sibTrans" cxnId="{EB3173CD-F9CE-4878-B5C0-D7CF2757477E}">
      <dgm:prSet/>
      <dgm:spPr/>
      <dgm:t>
        <a:bodyPr/>
        <a:lstStyle/>
        <a:p>
          <a:endParaRPr lang="ru-RU"/>
        </a:p>
      </dgm:t>
    </dgm:pt>
    <dgm:pt modelId="{3B85B810-721E-4B9A-9C3A-D8A7F7C7FE78}">
      <dgm:prSet phldrT="[Текст]"/>
      <dgm:spPr/>
      <dgm:t>
        <a:bodyPr/>
        <a:lstStyle/>
        <a:p>
          <a:endParaRPr lang="ru-RU" dirty="0"/>
        </a:p>
      </dgm:t>
    </dgm:pt>
    <dgm:pt modelId="{5E2EBA5A-0296-4415-A2CF-16F572DAECB6}" type="parTrans" cxnId="{3A0B4003-B6CE-486C-9168-7B02DC85E876}">
      <dgm:prSet/>
      <dgm:spPr/>
      <dgm:t>
        <a:bodyPr/>
        <a:lstStyle/>
        <a:p>
          <a:endParaRPr lang="ru-RU"/>
        </a:p>
      </dgm:t>
    </dgm:pt>
    <dgm:pt modelId="{29569319-E0ED-4598-92FC-2E095AF6BD08}" type="sibTrans" cxnId="{3A0B4003-B6CE-486C-9168-7B02DC85E876}">
      <dgm:prSet/>
      <dgm:spPr/>
      <dgm:t>
        <a:bodyPr/>
        <a:lstStyle/>
        <a:p>
          <a:endParaRPr lang="ru-RU"/>
        </a:p>
      </dgm:t>
    </dgm:pt>
    <dgm:pt modelId="{2D9F7A9A-5F9F-4F87-A11C-0B6E492A07FD}">
      <dgm:prSet phldrT="[Текст]"/>
      <dgm:spPr/>
      <dgm:t>
        <a:bodyPr/>
        <a:lstStyle/>
        <a:p>
          <a:endParaRPr lang="ru-RU" dirty="0"/>
        </a:p>
      </dgm:t>
    </dgm:pt>
    <dgm:pt modelId="{2B68A95B-D720-4551-83DC-6272705106A4}" type="parTrans" cxnId="{A5738480-4467-4EC0-8A00-5CDF48E2B643}">
      <dgm:prSet/>
      <dgm:spPr/>
      <dgm:t>
        <a:bodyPr/>
        <a:lstStyle/>
        <a:p>
          <a:endParaRPr lang="ru-RU"/>
        </a:p>
      </dgm:t>
    </dgm:pt>
    <dgm:pt modelId="{FE8DA36E-DA46-401D-A075-73D1943B05FF}" type="sibTrans" cxnId="{A5738480-4467-4EC0-8A00-5CDF48E2B643}">
      <dgm:prSet/>
      <dgm:spPr/>
      <dgm:t>
        <a:bodyPr/>
        <a:lstStyle/>
        <a:p>
          <a:endParaRPr lang="ru-RU"/>
        </a:p>
      </dgm:t>
    </dgm:pt>
    <dgm:pt modelId="{D206B896-73AF-4FB1-A681-20380777773C}">
      <dgm:prSet phldrT="[Текст]"/>
      <dgm:spPr/>
      <dgm:t>
        <a:bodyPr/>
        <a:lstStyle/>
        <a:p>
          <a:endParaRPr lang="ru-RU" dirty="0"/>
        </a:p>
      </dgm:t>
    </dgm:pt>
    <dgm:pt modelId="{BEC14192-2AF0-4548-8E0D-FB4BDA75BA48}" type="parTrans" cxnId="{8565BADB-D3EF-41EC-8F74-562F828CC86A}">
      <dgm:prSet/>
      <dgm:spPr/>
      <dgm:t>
        <a:bodyPr/>
        <a:lstStyle/>
        <a:p>
          <a:endParaRPr lang="ru-RU"/>
        </a:p>
      </dgm:t>
    </dgm:pt>
    <dgm:pt modelId="{808CD808-F498-41ED-94B5-3755ED83DD0E}" type="sibTrans" cxnId="{8565BADB-D3EF-41EC-8F74-562F828CC86A}">
      <dgm:prSet/>
      <dgm:spPr/>
      <dgm:t>
        <a:bodyPr/>
        <a:lstStyle/>
        <a:p>
          <a:endParaRPr lang="ru-RU"/>
        </a:p>
      </dgm:t>
    </dgm:pt>
    <dgm:pt modelId="{F898FF7F-A1CA-42C3-813E-759053FF79E4}">
      <dgm:prSet phldrT="[Текст]"/>
      <dgm:spPr/>
      <dgm:t>
        <a:bodyPr/>
        <a:lstStyle/>
        <a:p>
          <a:endParaRPr lang="ru-RU" dirty="0"/>
        </a:p>
      </dgm:t>
    </dgm:pt>
    <dgm:pt modelId="{4AE0CE4E-8B96-4E17-8A27-8E6657C5ED7A}" type="parTrans" cxnId="{7C721584-506E-44FB-BE0F-43BEFC9C3429}">
      <dgm:prSet/>
      <dgm:spPr/>
      <dgm:t>
        <a:bodyPr/>
        <a:lstStyle/>
        <a:p>
          <a:endParaRPr lang="ru-RU"/>
        </a:p>
      </dgm:t>
    </dgm:pt>
    <dgm:pt modelId="{422CDEEE-986D-430C-B515-2A8D6ED9B22A}" type="sibTrans" cxnId="{7C721584-506E-44FB-BE0F-43BEFC9C3429}">
      <dgm:prSet/>
      <dgm:spPr/>
      <dgm:t>
        <a:bodyPr/>
        <a:lstStyle/>
        <a:p>
          <a:endParaRPr lang="ru-RU"/>
        </a:p>
      </dgm:t>
    </dgm:pt>
    <dgm:pt modelId="{DE9470B7-57F6-4D36-89DB-D4DC94E0C272}">
      <dgm:prSet phldrT="[Текст]"/>
      <dgm:spPr/>
      <dgm:t>
        <a:bodyPr/>
        <a:lstStyle/>
        <a:p>
          <a:endParaRPr lang="ru-RU" dirty="0"/>
        </a:p>
      </dgm:t>
    </dgm:pt>
    <dgm:pt modelId="{BCFDAAEA-4A2D-4C17-A56E-27315853EF5E}" type="parTrans" cxnId="{DDC09378-C4E6-4195-AD99-05126E7901A8}">
      <dgm:prSet/>
      <dgm:spPr/>
      <dgm:t>
        <a:bodyPr/>
        <a:lstStyle/>
        <a:p>
          <a:endParaRPr lang="ru-RU"/>
        </a:p>
      </dgm:t>
    </dgm:pt>
    <dgm:pt modelId="{B7609C77-A36F-4FC8-8D65-17FCF07F6B73}" type="sibTrans" cxnId="{DDC09378-C4E6-4195-AD99-05126E7901A8}">
      <dgm:prSet/>
      <dgm:spPr/>
      <dgm:t>
        <a:bodyPr/>
        <a:lstStyle/>
        <a:p>
          <a:endParaRPr lang="ru-RU"/>
        </a:p>
      </dgm:t>
    </dgm:pt>
    <dgm:pt modelId="{BEBC86D0-C120-48F6-83CE-8B96FB767374}">
      <dgm:prSet phldrT="[Текст]"/>
      <dgm:spPr/>
      <dgm:t>
        <a:bodyPr/>
        <a:lstStyle/>
        <a:p>
          <a:endParaRPr lang="ru-RU" dirty="0"/>
        </a:p>
      </dgm:t>
    </dgm:pt>
    <dgm:pt modelId="{9399A47C-8135-4716-891F-EA68F2E4408B}" type="parTrans" cxnId="{074CA610-86A4-4398-AEB8-8039E8B638DD}">
      <dgm:prSet/>
      <dgm:spPr/>
      <dgm:t>
        <a:bodyPr/>
        <a:lstStyle/>
        <a:p>
          <a:endParaRPr lang="ru-RU"/>
        </a:p>
      </dgm:t>
    </dgm:pt>
    <dgm:pt modelId="{2AB28D0A-9F04-4D56-BA41-9E8ADDB600D6}" type="sibTrans" cxnId="{074CA610-86A4-4398-AEB8-8039E8B638DD}">
      <dgm:prSet/>
      <dgm:spPr/>
      <dgm:t>
        <a:bodyPr/>
        <a:lstStyle/>
        <a:p>
          <a:endParaRPr lang="ru-RU"/>
        </a:p>
      </dgm:t>
    </dgm:pt>
    <dgm:pt modelId="{E3BF4E74-D456-4AE7-841D-696B258B12E4}">
      <dgm:prSet phldrT="[Текст]"/>
      <dgm:spPr/>
      <dgm:t>
        <a:bodyPr/>
        <a:lstStyle/>
        <a:p>
          <a:endParaRPr lang="ru-RU" dirty="0"/>
        </a:p>
      </dgm:t>
    </dgm:pt>
    <dgm:pt modelId="{4387C592-956A-403B-BFB9-A484CD7B76F1}" type="parTrans" cxnId="{E7426608-65D6-49F5-AB23-BA317BFDA1B8}">
      <dgm:prSet/>
      <dgm:spPr/>
      <dgm:t>
        <a:bodyPr/>
        <a:lstStyle/>
        <a:p>
          <a:endParaRPr lang="ru-RU"/>
        </a:p>
      </dgm:t>
    </dgm:pt>
    <dgm:pt modelId="{A511E182-97E9-4A22-89FB-92840DA9783B}" type="sibTrans" cxnId="{E7426608-65D6-49F5-AB23-BA317BFDA1B8}">
      <dgm:prSet/>
      <dgm:spPr/>
      <dgm:t>
        <a:bodyPr/>
        <a:lstStyle/>
        <a:p>
          <a:endParaRPr lang="ru-RU"/>
        </a:p>
      </dgm:t>
    </dgm:pt>
    <dgm:pt modelId="{45511134-81E4-4841-A71D-804753996763}">
      <dgm:prSet phldrT="[Текст]"/>
      <dgm:spPr/>
      <dgm:t>
        <a:bodyPr/>
        <a:lstStyle/>
        <a:p>
          <a:endParaRPr lang="ru-RU" dirty="0"/>
        </a:p>
      </dgm:t>
    </dgm:pt>
    <dgm:pt modelId="{4D7A68F1-397A-4559-A9F2-874E4B595A6E}" type="parTrans" cxnId="{E2479B65-DF1A-4BB1-9064-0B9B4602E127}">
      <dgm:prSet/>
      <dgm:spPr/>
      <dgm:t>
        <a:bodyPr/>
        <a:lstStyle/>
        <a:p>
          <a:endParaRPr lang="ru-RU"/>
        </a:p>
      </dgm:t>
    </dgm:pt>
    <dgm:pt modelId="{BC5E9EEF-8BFE-45C7-9155-5335B81B4415}" type="sibTrans" cxnId="{E2479B65-DF1A-4BB1-9064-0B9B4602E127}">
      <dgm:prSet/>
      <dgm:spPr/>
      <dgm:t>
        <a:bodyPr/>
        <a:lstStyle/>
        <a:p>
          <a:endParaRPr lang="ru-RU"/>
        </a:p>
      </dgm:t>
    </dgm:pt>
    <dgm:pt modelId="{FAC81969-774C-408E-BE74-628BA491E017}" type="pres">
      <dgm:prSet presAssocID="{9E25EAD9-C7DB-4C1E-A155-3F88A068D70E}" presName="Name0" presStyleCnt="0">
        <dgm:presLayoutVars>
          <dgm:dir/>
          <dgm:resizeHandles val="exact"/>
        </dgm:presLayoutVars>
      </dgm:prSet>
      <dgm:spPr/>
    </dgm:pt>
    <dgm:pt modelId="{FAA0BD49-6E3A-4289-8BDD-0DDD77A59DAB}" type="pres">
      <dgm:prSet presAssocID="{1B5865E9-F286-4449-A238-E1CF88E8FB44}" presName="parTxOnly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54C22-4C09-4D1F-AE00-028C076B36E4}" type="pres">
      <dgm:prSet presAssocID="{1CEB28E0-EF26-4192-BD35-113A9C020155}" presName="parSpace" presStyleCnt="0"/>
      <dgm:spPr/>
    </dgm:pt>
    <dgm:pt modelId="{5D30F3D5-DEC2-40A5-BF85-A385D359608F}" type="pres">
      <dgm:prSet presAssocID="{B863B376-6F1E-425E-82C8-E37ED548AF74}" presName="parTxOnly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12C19-FB37-4FCE-803E-FCF9346DEB0A}" type="pres">
      <dgm:prSet presAssocID="{FBEEA3AC-BAB9-445B-ADD5-B5A28A36A840}" presName="parSpace" presStyleCnt="0"/>
      <dgm:spPr/>
    </dgm:pt>
    <dgm:pt modelId="{BE268CED-5ADC-4BA3-BB40-4260FC9EE2F5}" type="pres">
      <dgm:prSet presAssocID="{46CBC3FA-C82A-4C86-8AF3-46C482AEEC04}" presName="parTxOnly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D221D-80FF-480D-84FE-4A21279C33AD}" type="pres">
      <dgm:prSet presAssocID="{00CEC571-32B7-4216-9B4A-7664D42C977C}" presName="parSpace" presStyleCnt="0"/>
      <dgm:spPr/>
    </dgm:pt>
    <dgm:pt modelId="{4F0E4F42-913F-4B70-ABA2-BF0908722E82}" type="pres">
      <dgm:prSet presAssocID="{2D9F7A9A-5F9F-4F87-A11C-0B6E492A07FD}" presName="parTxOnly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55D4C-EABB-4CA0-9898-224D33807746}" type="pres">
      <dgm:prSet presAssocID="{FE8DA36E-DA46-401D-A075-73D1943B05FF}" presName="parSpace" presStyleCnt="0"/>
      <dgm:spPr/>
    </dgm:pt>
    <dgm:pt modelId="{7B391380-D02B-4F22-B116-D23A16B14C83}" type="pres">
      <dgm:prSet presAssocID="{D206B896-73AF-4FB1-A681-20380777773C}" presName="parTxOnly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4400D-E912-4DD3-87E5-19188E6070AA}" type="pres">
      <dgm:prSet presAssocID="{808CD808-F498-41ED-94B5-3755ED83DD0E}" presName="parSpace" presStyleCnt="0"/>
      <dgm:spPr/>
    </dgm:pt>
    <dgm:pt modelId="{3CE0046D-F1BA-4968-9F12-BE7AAB7D954C}" type="pres">
      <dgm:prSet presAssocID="{F898FF7F-A1CA-42C3-813E-759053FF79E4}" presName="parTxOnly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FB875-0990-4932-B976-D6D583B9FA84}" type="pres">
      <dgm:prSet presAssocID="{422CDEEE-986D-430C-B515-2A8D6ED9B22A}" presName="parSpace" presStyleCnt="0"/>
      <dgm:spPr/>
    </dgm:pt>
    <dgm:pt modelId="{05DF7EFC-5BB0-47F6-85EA-47EB1A5C6BB9}" type="pres">
      <dgm:prSet presAssocID="{DE9470B7-57F6-4D36-89DB-D4DC94E0C272}" presName="parTxOnly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91408-CC78-4010-BFD0-38BB7A8CFA8E}" type="pres">
      <dgm:prSet presAssocID="{B7609C77-A36F-4FC8-8D65-17FCF07F6B73}" presName="parSpace" presStyleCnt="0"/>
      <dgm:spPr/>
    </dgm:pt>
    <dgm:pt modelId="{7D27058F-8801-4A46-A7A0-272CE179AB6F}" type="pres">
      <dgm:prSet presAssocID="{BEBC86D0-C120-48F6-83CE-8B96FB767374}" presName="parTxOnly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93AD8-E803-44AD-B035-41E9C1DD4D8D}" type="pres">
      <dgm:prSet presAssocID="{2AB28D0A-9F04-4D56-BA41-9E8ADDB600D6}" presName="parSpace" presStyleCnt="0"/>
      <dgm:spPr/>
    </dgm:pt>
    <dgm:pt modelId="{2F9FF18B-6D92-4C95-B857-7161192D7119}" type="pres">
      <dgm:prSet presAssocID="{E3BF4E74-D456-4AE7-841D-696B258B12E4}" presName="parTxOnly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5BD39-C7EE-4FB6-BFC8-F2713EAA0E85}" type="pres">
      <dgm:prSet presAssocID="{A511E182-97E9-4A22-89FB-92840DA9783B}" presName="parSpace" presStyleCnt="0"/>
      <dgm:spPr/>
    </dgm:pt>
    <dgm:pt modelId="{269B399C-CB16-468F-8059-CA6D600CC33F}" type="pres">
      <dgm:prSet presAssocID="{45511134-81E4-4841-A71D-804753996763}" presName="parTxOnly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9D0E9-94FE-4A0B-ABBC-CF66BC9404DD}" type="pres">
      <dgm:prSet presAssocID="{BC5E9EEF-8BFE-45C7-9155-5335B81B4415}" presName="parSpace" presStyleCnt="0"/>
      <dgm:spPr/>
    </dgm:pt>
    <dgm:pt modelId="{C55CF9FD-A814-4EA9-9EBB-3921432A5D4B}" type="pres">
      <dgm:prSet presAssocID="{3B85B810-721E-4B9A-9C3A-D8A7F7C7FE78}" presName="parTxOnly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3173CD-F9CE-4878-B5C0-D7CF2757477E}" srcId="{9E25EAD9-C7DB-4C1E-A155-3F88A068D70E}" destId="{46CBC3FA-C82A-4C86-8AF3-46C482AEEC04}" srcOrd="2" destOrd="0" parTransId="{5328AB5A-0F73-41B9-8452-FD31D9B5E03F}" sibTransId="{00CEC571-32B7-4216-9B4A-7664D42C977C}"/>
    <dgm:cxn modelId="{4C970263-D444-435D-8122-1432B69D4BB2}" type="presOf" srcId="{F898FF7F-A1CA-42C3-813E-759053FF79E4}" destId="{3CE0046D-F1BA-4968-9F12-BE7AAB7D954C}" srcOrd="0" destOrd="0" presId="urn:microsoft.com/office/officeart/2005/8/layout/hChevron3"/>
    <dgm:cxn modelId="{E7426608-65D6-49F5-AB23-BA317BFDA1B8}" srcId="{9E25EAD9-C7DB-4C1E-A155-3F88A068D70E}" destId="{E3BF4E74-D456-4AE7-841D-696B258B12E4}" srcOrd="8" destOrd="0" parTransId="{4387C592-956A-403B-BFB9-A484CD7B76F1}" sibTransId="{A511E182-97E9-4A22-89FB-92840DA9783B}"/>
    <dgm:cxn modelId="{5C468754-8DBB-44EC-90F9-B3F56C7BE2CE}" type="presOf" srcId="{BEBC86D0-C120-48F6-83CE-8B96FB767374}" destId="{7D27058F-8801-4A46-A7A0-272CE179AB6F}" srcOrd="0" destOrd="0" presId="urn:microsoft.com/office/officeart/2005/8/layout/hChevron3"/>
    <dgm:cxn modelId="{D9D167A3-9B36-4A28-96E3-AAD8ACBE44A8}" type="presOf" srcId="{B863B376-6F1E-425E-82C8-E37ED548AF74}" destId="{5D30F3D5-DEC2-40A5-BF85-A385D359608F}" srcOrd="0" destOrd="0" presId="urn:microsoft.com/office/officeart/2005/8/layout/hChevron3"/>
    <dgm:cxn modelId="{8565BADB-D3EF-41EC-8F74-562F828CC86A}" srcId="{9E25EAD9-C7DB-4C1E-A155-3F88A068D70E}" destId="{D206B896-73AF-4FB1-A681-20380777773C}" srcOrd="4" destOrd="0" parTransId="{BEC14192-2AF0-4548-8E0D-FB4BDA75BA48}" sibTransId="{808CD808-F498-41ED-94B5-3755ED83DD0E}"/>
    <dgm:cxn modelId="{A5738480-4467-4EC0-8A00-5CDF48E2B643}" srcId="{9E25EAD9-C7DB-4C1E-A155-3F88A068D70E}" destId="{2D9F7A9A-5F9F-4F87-A11C-0B6E492A07FD}" srcOrd="3" destOrd="0" parTransId="{2B68A95B-D720-4551-83DC-6272705106A4}" sibTransId="{FE8DA36E-DA46-401D-A075-73D1943B05FF}"/>
    <dgm:cxn modelId="{2E05DD19-622D-44BA-92F0-09A765549EAF}" type="presOf" srcId="{45511134-81E4-4841-A71D-804753996763}" destId="{269B399C-CB16-468F-8059-CA6D600CC33F}" srcOrd="0" destOrd="0" presId="urn:microsoft.com/office/officeart/2005/8/layout/hChevron3"/>
    <dgm:cxn modelId="{A68CEB87-DC66-4CB5-8D00-0986DD609FEA}" type="presOf" srcId="{D206B896-73AF-4FB1-A681-20380777773C}" destId="{7B391380-D02B-4F22-B116-D23A16B14C83}" srcOrd="0" destOrd="0" presId="urn:microsoft.com/office/officeart/2005/8/layout/hChevron3"/>
    <dgm:cxn modelId="{DDC09378-C4E6-4195-AD99-05126E7901A8}" srcId="{9E25EAD9-C7DB-4C1E-A155-3F88A068D70E}" destId="{DE9470B7-57F6-4D36-89DB-D4DC94E0C272}" srcOrd="6" destOrd="0" parTransId="{BCFDAAEA-4A2D-4C17-A56E-27315853EF5E}" sibTransId="{B7609C77-A36F-4FC8-8D65-17FCF07F6B73}"/>
    <dgm:cxn modelId="{68D5DAB2-583F-4A91-BB48-B7C09E38949E}" type="presOf" srcId="{46CBC3FA-C82A-4C86-8AF3-46C482AEEC04}" destId="{BE268CED-5ADC-4BA3-BB40-4260FC9EE2F5}" srcOrd="0" destOrd="0" presId="urn:microsoft.com/office/officeart/2005/8/layout/hChevron3"/>
    <dgm:cxn modelId="{E2479B65-DF1A-4BB1-9064-0B9B4602E127}" srcId="{9E25EAD9-C7DB-4C1E-A155-3F88A068D70E}" destId="{45511134-81E4-4841-A71D-804753996763}" srcOrd="9" destOrd="0" parTransId="{4D7A68F1-397A-4559-A9F2-874E4B595A6E}" sibTransId="{BC5E9EEF-8BFE-45C7-9155-5335B81B4415}"/>
    <dgm:cxn modelId="{F792752A-7039-476E-8D6D-9DD6F8B6358E}" type="presOf" srcId="{E3BF4E74-D456-4AE7-841D-696B258B12E4}" destId="{2F9FF18B-6D92-4C95-B857-7161192D7119}" srcOrd="0" destOrd="0" presId="urn:microsoft.com/office/officeart/2005/8/layout/hChevron3"/>
    <dgm:cxn modelId="{5FFDA120-106F-4D89-AAF8-A6BCB876710B}" type="presOf" srcId="{1B5865E9-F286-4449-A238-E1CF88E8FB44}" destId="{FAA0BD49-6E3A-4289-8BDD-0DDD77A59DAB}" srcOrd="0" destOrd="0" presId="urn:microsoft.com/office/officeart/2005/8/layout/hChevron3"/>
    <dgm:cxn modelId="{3A0B4003-B6CE-486C-9168-7B02DC85E876}" srcId="{9E25EAD9-C7DB-4C1E-A155-3F88A068D70E}" destId="{3B85B810-721E-4B9A-9C3A-D8A7F7C7FE78}" srcOrd="10" destOrd="0" parTransId="{5E2EBA5A-0296-4415-A2CF-16F572DAECB6}" sibTransId="{29569319-E0ED-4598-92FC-2E095AF6BD08}"/>
    <dgm:cxn modelId="{794CCBE6-84C3-4B72-BF3B-7415C21282EC}" type="presOf" srcId="{9E25EAD9-C7DB-4C1E-A155-3F88A068D70E}" destId="{FAC81969-774C-408E-BE74-628BA491E017}" srcOrd="0" destOrd="0" presId="urn:microsoft.com/office/officeart/2005/8/layout/hChevron3"/>
    <dgm:cxn modelId="{7C721584-506E-44FB-BE0F-43BEFC9C3429}" srcId="{9E25EAD9-C7DB-4C1E-A155-3F88A068D70E}" destId="{F898FF7F-A1CA-42C3-813E-759053FF79E4}" srcOrd="5" destOrd="0" parTransId="{4AE0CE4E-8B96-4E17-8A27-8E6657C5ED7A}" sibTransId="{422CDEEE-986D-430C-B515-2A8D6ED9B22A}"/>
    <dgm:cxn modelId="{0531A055-C944-4341-AF7F-C8EF40DC7A38}" type="presOf" srcId="{3B85B810-721E-4B9A-9C3A-D8A7F7C7FE78}" destId="{C55CF9FD-A814-4EA9-9EBB-3921432A5D4B}" srcOrd="0" destOrd="0" presId="urn:microsoft.com/office/officeart/2005/8/layout/hChevron3"/>
    <dgm:cxn modelId="{37489D34-5B1B-4F03-B08A-4C129DD03A62}" type="presOf" srcId="{DE9470B7-57F6-4D36-89DB-D4DC94E0C272}" destId="{05DF7EFC-5BB0-47F6-85EA-47EB1A5C6BB9}" srcOrd="0" destOrd="0" presId="urn:microsoft.com/office/officeart/2005/8/layout/hChevron3"/>
    <dgm:cxn modelId="{0263B6E1-69BF-42FF-B5F4-973B55324715}" type="presOf" srcId="{2D9F7A9A-5F9F-4F87-A11C-0B6E492A07FD}" destId="{4F0E4F42-913F-4B70-ABA2-BF0908722E82}" srcOrd="0" destOrd="0" presId="urn:microsoft.com/office/officeart/2005/8/layout/hChevron3"/>
    <dgm:cxn modelId="{32CB6479-0C04-49CE-81A2-03B0C9F16C16}" srcId="{9E25EAD9-C7DB-4C1E-A155-3F88A068D70E}" destId="{1B5865E9-F286-4449-A238-E1CF88E8FB44}" srcOrd="0" destOrd="0" parTransId="{798FB92C-7AFC-413E-86F2-2B373CDA3307}" sibTransId="{1CEB28E0-EF26-4192-BD35-113A9C020155}"/>
    <dgm:cxn modelId="{074CA610-86A4-4398-AEB8-8039E8B638DD}" srcId="{9E25EAD9-C7DB-4C1E-A155-3F88A068D70E}" destId="{BEBC86D0-C120-48F6-83CE-8B96FB767374}" srcOrd="7" destOrd="0" parTransId="{9399A47C-8135-4716-891F-EA68F2E4408B}" sibTransId="{2AB28D0A-9F04-4D56-BA41-9E8ADDB600D6}"/>
    <dgm:cxn modelId="{60E2FD79-DAAA-466D-94BA-452F84DDBCD2}" srcId="{9E25EAD9-C7DB-4C1E-A155-3F88A068D70E}" destId="{B863B376-6F1E-425E-82C8-E37ED548AF74}" srcOrd="1" destOrd="0" parTransId="{1687D093-250E-4208-816A-39E210DD3960}" sibTransId="{FBEEA3AC-BAB9-445B-ADD5-B5A28A36A840}"/>
    <dgm:cxn modelId="{2E50D681-CD74-4838-AE18-6F29DC363A2F}" type="presParOf" srcId="{FAC81969-774C-408E-BE74-628BA491E017}" destId="{FAA0BD49-6E3A-4289-8BDD-0DDD77A59DAB}" srcOrd="0" destOrd="0" presId="urn:microsoft.com/office/officeart/2005/8/layout/hChevron3"/>
    <dgm:cxn modelId="{72818836-65F8-43FE-B7CA-BC6DC97682A7}" type="presParOf" srcId="{FAC81969-774C-408E-BE74-628BA491E017}" destId="{15E54C22-4C09-4D1F-AE00-028C076B36E4}" srcOrd="1" destOrd="0" presId="urn:microsoft.com/office/officeart/2005/8/layout/hChevron3"/>
    <dgm:cxn modelId="{B2B96417-F69E-4EB4-B2A9-D013A944ED44}" type="presParOf" srcId="{FAC81969-774C-408E-BE74-628BA491E017}" destId="{5D30F3D5-DEC2-40A5-BF85-A385D359608F}" srcOrd="2" destOrd="0" presId="urn:microsoft.com/office/officeart/2005/8/layout/hChevron3"/>
    <dgm:cxn modelId="{151AA409-CFED-4938-A24C-9749078DA35F}" type="presParOf" srcId="{FAC81969-774C-408E-BE74-628BA491E017}" destId="{A2912C19-FB37-4FCE-803E-FCF9346DEB0A}" srcOrd="3" destOrd="0" presId="urn:microsoft.com/office/officeart/2005/8/layout/hChevron3"/>
    <dgm:cxn modelId="{38FEDBB3-E6F9-47FF-B53C-F4F4624BDF63}" type="presParOf" srcId="{FAC81969-774C-408E-BE74-628BA491E017}" destId="{BE268CED-5ADC-4BA3-BB40-4260FC9EE2F5}" srcOrd="4" destOrd="0" presId="urn:microsoft.com/office/officeart/2005/8/layout/hChevron3"/>
    <dgm:cxn modelId="{482D583A-6DB4-4652-BB24-124D2BC33542}" type="presParOf" srcId="{FAC81969-774C-408E-BE74-628BA491E017}" destId="{5F5D221D-80FF-480D-84FE-4A21279C33AD}" srcOrd="5" destOrd="0" presId="urn:microsoft.com/office/officeart/2005/8/layout/hChevron3"/>
    <dgm:cxn modelId="{805026B8-D303-4B44-9234-8864B4A8B573}" type="presParOf" srcId="{FAC81969-774C-408E-BE74-628BA491E017}" destId="{4F0E4F42-913F-4B70-ABA2-BF0908722E82}" srcOrd="6" destOrd="0" presId="urn:microsoft.com/office/officeart/2005/8/layout/hChevron3"/>
    <dgm:cxn modelId="{697DC1A0-5319-4AA5-9F01-F32C95991D44}" type="presParOf" srcId="{FAC81969-774C-408E-BE74-628BA491E017}" destId="{8F655D4C-EABB-4CA0-9898-224D33807746}" srcOrd="7" destOrd="0" presId="urn:microsoft.com/office/officeart/2005/8/layout/hChevron3"/>
    <dgm:cxn modelId="{B441285B-8403-4DAB-B337-B9F9A0847951}" type="presParOf" srcId="{FAC81969-774C-408E-BE74-628BA491E017}" destId="{7B391380-D02B-4F22-B116-D23A16B14C83}" srcOrd="8" destOrd="0" presId="urn:microsoft.com/office/officeart/2005/8/layout/hChevron3"/>
    <dgm:cxn modelId="{5D0320AF-415E-404C-9E47-1E5FF670412E}" type="presParOf" srcId="{FAC81969-774C-408E-BE74-628BA491E017}" destId="{4C74400D-E912-4DD3-87E5-19188E6070AA}" srcOrd="9" destOrd="0" presId="urn:microsoft.com/office/officeart/2005/8/layout/hChevron3"/>
    <dgm:cxn modelId="{3B22B2E7-0A71-492D-A68A-8E09D641980F}" type="presParOf" srcId="{FAC81969-774C-408E-BE74-628BA491E017}" destId="{3CE0046D-F1BA-4968-9F12-BE7AAB7D954C}" srcOrd="10" destOrd="0" presId="urn:microsoft.com/office/officeart/2005/8/layout/hChevron3"/>
    <dgm:cxn modelId="{16EA0956-D966-4D61-A7D8-BC96E98092D2}" type="presParOf" srcId="{FAC81969-774C-408E-BE74-628BA491E017}" destId="{0BCFB875-0990-4932-B976-D6D583B9FA84}" srcOrd="11" destOrd="0" presId="urn:microsoft.com/office/officeart/2005/8/layout/hChevron3"/>
    <dgm:cxn modelId="{B058315E-69E6-48C1-B0FE-2F91B2A559FB}" type="presParOf" srcId="{FAC81969-774C-408E-BE74-628BA491E017}" destId="{05DF7EFC-5BB0-47F6-85EA-47EB1A5C6BB9}" srcOrd="12" destOrd="0" presId="urn:microsoft.com/office/officeart/2005/8/layout/hChevron3"/>
    <dgm:cxn modelId="{1FA0AB34-9C52-4192-9DA2-EF6FA8D39A01}" type="presParOf" srcId="{FAC81969-774C-408E-BE74-628BA491E017}" destId="{55E91408-CC78-4010-BFD0-38BB7A8CFA8E}" srcOrd="13" destOrd="0" presId="urn:microsoft.com/office/officeart/2005/8/layout/hChevron3"/>
    <dgm:cxn modelId="{3A10C92D-7CBA-429A-A90A-5C54DF3CF70F}" type="presParOf" srcId="{FAC81969-774C-408E-BE74-628BA491E017}" destId="{7D27058F-8801-4A46-A7A0-272CE179AB6F}" srcOrd="14" destOrd="0" presId="urn:microsoft.com/office/officeart/2005/8/layout/hChevron3"/>
    <dgm:cxn modelId="{6A2184BE-D0B3-42EB-96E9-C266ECBEE456}" type="presParOf" srcId="{FAC81969-774C-408E-BE74-628BA491E017}" destId="{2B593AD8-E803-44AD-B035-41E9C1DD4D8D}" srcOrd="15" destOrd="0" presId="urn:microsoft.com/office/officeart/2005/8/layout/hChevron3"/>
    <dgm:cxn modelId="{276A25B4-2930-4365-A197-D25F36FD7C25}" type="presParOf" srcId="{FAC81969-774C-408E-BE74-628BA491E017}" destId="{2F9FF18B-6D92-4C95-B857-7161192D7119}" srcOrd="16" destOrd="0" presId="urn:microsoft.com/office/officeart/2005/8/layout/hChevron3"/>
    <dgm:cxn modelId="{B2CE70B8-044F-4F1D-B713-A957ECA2E674}" type="presParOf" srcId="{FAC81969-774C-408E-BE74-628BA491E017}" destId="{4CE5BD39-C7EE-4FB6-BFC8-F2713EAA0E85}" srcOrd="17" destOrd="0" presId="urn:microsoft.com/office/officeart/2005/8/layout/hChevron3"/>
    <dgm:cxn modelId="{EC21ADB3-3E7F-4210-9635-D5C599749C63}" type="presParOf" srcId="{FAC81969-774C-408E-BE74-628BA491E017}" destId="{269B399C-CB16-468F-8059-CA6D600CC33F}" srcOrd="18" destOrd="0" presId="urn:microsoft.com/office/officeart/2005/8/layout/hChevron3"/>
    <dgm:cxn modelId="{4DE62AD0-C338-49C0-82F3-70442DAA0FED}" type="presParOf" srcId="{FAC81969-774C-408E-BE74-628BA491E017}" destId="{6889D0E9-94FE-4A0B-ABBC-CF66BC9404DD}" srcOrd="19" destOrd="0" presId="urn:microsoft.com/office/officeart/2005/8/layout/hChevron3"/>
    <dgm:cxn modelId="{06767CF9-E9B4-4A74-93D4-07D03B7423F8}" type="presParOf" srcId="{FAC81969-774C-408E-BE74-628BA491E017}" destId="{C55CF9FD-A814-4EA9-9EBB-3921432A5D4B}" srcOrd="2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25EAD9-C7DB-4C1E-A155-3F88A068D70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B5865E9-F286-4449-A238-E1CF88E8FB4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798FB92C-7AFC-413E-86F2-2B373CDA3307}" type="parTrans" cxnId="{32CB6479-0C04-49CE-81A2-03B0C9F16C16}">
      <dgm:prSet/>
      <dgm:spPr/>
      <dgm:t>
        <a:bodyPr/>
        <a:lstStyle/>
        <a:p>
          <a:endParaRPr lang="ru-RU"/>
        </a:p>
      </dgm:t>
    </dgm:pt>
    <dgm:pt modelId="{1CEB28E0-EF26-4192-BD35-113A9C020155}" type="sibTrans" cxnId="{32CB6479-0C04-49CE-81A2-03B0C9F16C16}">
      <dgm:prSet/>
      <dgm:spPr/>
      <dgm:t>
        <a:bodyPr/>
        <a:lstStyle/>
        <a:p>
          <a:endParaRPr lang="ru-RU"/>
        </a:p>
      </dgm:t>
    </dgm:pt>
    <dgm:pt modelId="{B863B376-6F1E-425E-82C8-E37ED548AF7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1687D093-250E-4208-816A-39E210DD3960}" type="parTrans" cxnId="{60E2FD79-DAAA-466D-94BA-452F84DDBCD2}">
      <dgm:prSet/>
      <dgm:spPr/>
      <dgm:t>
        <a:bodyPr/>
        <a:lstStyle/>
        <a:p>
          <a:endParaRPr lang="ru-RU"/>
        </a:p>
      </dgm:t>
    </dgm:pt>
    <dgm:pt modelId="{FBEEA3AC-BAB9-445B-ADD5-B5A28A36A840}" type="sibTrans" cxnId="{60E2FD79-DAAA-466D-94BA-452F84DDBCD2}">
      <dgm:prSet/>
      <dgm:spPr/>
      <dgm:t>
        <a:bodyPr/>
        <a:lstStyle/>
        <a:p>
          <a:endParaRPr lang="ru-RU"/>
        </a:p>
      </dgm:t>
    </dgm:pt>
    <dgm:pt modelId="{46CBC3FA-C82A-4C86-8AF3-46C482AEEC0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5328AB5A-0F73-41B9-8452-FD31D9B5E03F}" type="parTrans" cxnId="{EB3173CD-F9CE-4878-B5C0-D7CF2757477E}">
      <dgm:prSet/>
      <dgm:spPr/>
      <dgm:t>
        <a:bodyPr/>
        <a:lstStyle/>
        <a:p>
          <a:endParaRPr lang="ru-RU"/>
        </a:p>
      </dgm:t>
    </dgm:pt>
    <dgm:pt modelId="{00CEC571-32B7-4216-9B4A-7664D42C977C}" type="sibTrans" cxnId="{EB3173CD-F9CE-4878-B5C0-D7CF2757477E}">
      <dgm:prSet/>
      <dgm:spPr/>
      <dgm:t>
        <a:bodyPr/>
        <a:lstStyle/>
        <a:p>
          <a:endParaRPr lang="ru-RU"/>
        </a:p>
      </dgm:t>
    </dgm:pt>
    <dgm:pt modelId="{3B85B810-721E-4B9A-9C3A-D8A7F7C7FE78}">
      <dgm:prSet phldrT="[Текст]"/>
      <dgm:spPr/>
      <dgm:t>
        <a:bodyPr/>
        <a:lstStyle/>
        <a:p>
          <a:endParaRPr lang="ru-RU" dirty="0"/>
        </a:p>
      </dgm:t>
    </dgm:pt>
    <dgm:pt modelId="{5E2EBA5A-0296-4415-A2CF-16F572DAECB6}" type="parTrans" cxnId="{3A0B4003-B6CE-486C-9168-7B02DC85E876}">
      <dgm:prSet/>
      <dgm:spPr/>
      <dgm:t>
        <a:bodyPr/>
        <a:lstStyle/>
        <a:p>
          <a:endParaRPr lang="ru-RU"/>
        </a:p>
      </dgm:t>
    </dgm:pt>
    <dgm:pt modelId="{29569319-E0ED-4598-92FC-2E095AF6BD08}" type="sibTrans" cxnId="{3A0B4003-B6CE-486C-9168-7B02DC85E876}">
      <dgm:prSet/>
      <dgm:spPr/>
      <dgm:t>
        <a:bodyPr/>
        <a:lstStyle/>
        <a:p>
          <a:endParaRPr lang="ru-RU"/>
        </a:p>
      </dgm:t>
    </dgm:pt>
    <dgm:pt modelId="{2D9F7A9A-5F9F-4F87-A11C-0B6E492A07FD}">
      <dgm:prSet phldrT="[Текст]"/>
      <dgm:spPr/>
      <dgm:t>
        <a:bodyPr/>
        <a:lstStyle/>
        <a:p>
          <a:endParaRPr lang="ru-RU" dirty="0"/>
        </a:p>
      </dgm:t>
    </dgm:pt>
    <dgm:pt modelId="{2B68A95B-D720-4551-83DC-6272705106A4}" type="parTrans" cxnId="{A5738480-4467-4EC0-8A00-5CDF48E2B643}">
      <dgm:prSet/>
      <dgm:spPr/>
      <dgm:t>
        <a:bodyPr/>
        <a:lstStyle/>
        <a:p>
          <a:endParaRPr lang="ru-RU"/>
        </a:p>
      </dgm:t>
    </dgm:pt>
    <dgm:pt modelId="{FE8DA36E-DA46-401D-A075-73D1943B05FF}" type="sibTrans" cxnId="{A5738480-4467-4EC0-8A00-5CDF48E2B643}">
      <dgm:prSet/>
      <dgm:spPr/>
      <dgm:t>
        <a:bodyPr/>
        <a:lstStyle/>
        <a:p>
          <a:endParaRPr lang="ru-RU"/>
        </a:p>
      </dgm:t>
    </dgm:pt>
    <dgm:pt modelId="{D206B896-73AF-4FB1-A681-20380777773C}">
      <dgm:prSet phldrT="[Текст]"/>
      <dgm:spPr/>
      <dgm:t>
        <a:bodyPr/>
        <a:lstStyle/>
        <a:p>
          <a:endParaRPr lang="ru-RU" dirty="0"/>
        </a:p>
      </dgm:t>
    </dgm:pt>
    <dgm:pt modelId="{BEC14192-2AF0-4548-8E0D-FB4BDA75BA48}" type="parTrans" cxnId="{8565BADB-D3EF-41EC-8F74-562F828CC86A}">
      <dgm:prSet/>
      <dgm:spPr/>
      <dgm:t>
        <a:bodyPr/>
        <a:lstStyle/>
        <a:p>
          <a:endParaRPr lang="ru-RU"/>
        </a:p>
      </dgm:t>
    </dgm:pt>
    <dgm:pt modelId="{808CD808-F498-41ED-94B5-3755ED83DD0E}" type="sibTrans" cxnId="{8565BADB-D3EF-41EC-8F74-562F828CC86A}">
      <dgm:prSet/>
      <dgm:spPr/>
      <dgm:t>
        <a:bodyPr/>
        <a:lstStyle/>
        <a:p>
          <a:endParaRPr lang="ru-RU"/>
        </a:p>
      </dgm:t>
    </dgm:pt>
    <dgm:pt modelId="{F898FF7F-A1CA-42C3-813E-759053FF79E4}">
      <dgm:prSet phldrT="[Текст]"/>
      <dgm:spPr/>
      <dgm:t>
        <a:bodyPr/>
        <a:lstStyle/>
        <a:p>
          <a:endParaRPr lang="ru-RU" dirty="0"/>
        </a:p>
      </dgm:t>
    </dgm:pt>
    <dgm:pt modelId="{4AE0CE4E-8B96-4E17-8A27-8E6657C5ED7A}" type="parTrans" cxnId="{7C721584-506E-44FB-BE0F-43BEFC9C3429}">
      <dgm:prSet/>
      <dgm:spPr/>
      <dgm:t>
        <a:bodyPr/>
        <a:lstStyle/>
        <a:p>
          <a:endParaRPr lang="ru-RU"/>
        </a:p>
      </dgm:t>
    </dgm:pt>
    <dgm:pt modelId="{422CDEEE-986D-430C-B515-2A8D6ED9B22A}" type="sibTrans" cxnId="{7C721584-506E-44FB-BE0F-43BEFC9C3429}">
      <dgm:prSet/>
      <dgm:spPr/>
      <dgm:t>
        <a:bodyPr/>
        <a:lstStyle/>
        <a:p>
          <a:endParaRPr lang="ru-RU"/>
        </a:p>
      </dgm:t>
    </dgm:pt>
    <dgm:pt modelId="{DE9470B7-57F6-4D36-89DB-D4DC94E0C272}">
      <dgm:prSet phldrT="[Текст]"/>
      <dgm:spPr/>
      <dgm:t>
        <a:bodyPr/>
        <a:lstStyle/>
        <a:p>
          <a:endParaRPr lang="ru-RU" dirty="0"/>
        </a:p>
      </dgm:t>
    </dgm:pt>
    <dgm:pt modelId="{BCFDAAEA-4A2D-4C17-A56E-27315853EF5E}" type="parTrans" cxnId="{DDC09378-C4E6-4195-AD99-05126E7901A8}">
      <dgm:prSet/>
      <dgm:spPr/>
      <dgm:t>
        <a:bodyPr/>
        <a:lstStyle/>
        <a:p>
          <a:endParaRPr lang="ru-RU"/>
        </a:p>
      </dgm:t>
    </dgm:pt>
    <dgm:pt modelId="{B7609C77-A36F-4FC8-8D65-17FCF07F6B73}" type="sibTrans" cxnId="{DDC09378-C4E6-4195-AD99-05126E7901A8}">
      <dgm:prSet/>
      <dgm:spPr/>
      <dgm:t>
        <a:bodyPr/>
        <a:lstStyle/>
        <a:p>
          <a:endParaRPr lang="ru-RU"/>
        </a:p>
      </dgm:t>
    </dgm:pt>
    <dgm:pt modelId="{BEBC86D0-C120-48F6-83CE-8B96FB767374}">
      <dgm:prSet phldrT="[Текст]"/>
      <dgm:spPr/>
      <dgm:t>
        <a:bodyPr/>
        <a:lstStyle/>
        <a:p>
          <a:endParaRPr lang="ru-RU" dirty="0"/>
        </a:p>
      </dgm:t>
    </dgm:pt>
    <dgm:pt modelId="{9399A47C-8135-4716-891F-EA68F2E4408B}" type="parTrans" cxnId="{074CA610-86A4-4398-AEB8-8039E8B638DD}">
      <dgm:prSet/>
      <dgm:spPr/>
      <dgm:t>
        <a:bodyPr/>
        <a:lstStyle/>
        <a:p>
          <a:endParaRPr lang="ru-RU"/>
        </a:p>
      </dgm:t>
    </dgm:pt>
    <dgm:pt modelId="{2AB28D0A-9F04-4D56-BA41-9E8ADDB600D6}" type="sibTrans" cxnId="{074CA610-86A4-4398-AEB8-8039E8B638DD}">
      <dgm:prSet/>
      <dgm:spPr/>
      <dgm:t>
        <a:bodyPr/>
        <a:lstStyle/>
        <a:p>
          <a:endParaRPr lang="ru-RU"/>
        </a:p>
      </dgm:t>
    </dgm:pt>
    <dgm:pt modelId="{E3BF4E74-D456-4AE7-841D-696B258B12E4}">
      <dgm:prSet phldrT="[Текст]"/>
      <dgm:spPr/>
      <dgm:t>
        <a:bodyPr/>
        <a:lstStyle/>
        <a:p>
          <a:endParaRPr lang="ru-RU" dirty="0"/>
        </a:p>
      </dgm:t>
    </dgm:pt>
    <dgm:pt modelId="{4387C592-956A-403B-BFB9-A484CD7B76F1}" type="parTrans" cxnId="{E7426608-65D6-49F5-AB23-BA317BFDA1B8}">
      <dgm:prSet/>
      <dgm:spPr/>
      <dgm:t>
        <a:bodyPr/>
        <a:lstStyle/>
        <a:p>
          <a:endParaRPr lang="ru-RU"/>
        </a:p>
      </dgm:t>
    </dgm:pt>
    <dgm:pt modelId="{A511E182-97E9-4A22-89FB-92840DA9783B}" type="sibTrans" cxnId="{E7426608-65D6-49F5-AB23-BA317BFDA1B8}">
      <dgm:prSet/>
      <dgm:spPr/>
      <dgm:t>
        <a:bodyPr/>
        <a:lstStyle/>
        <a:p>
          <a:endParaRPr lang="ru-RU"/>
        </a:p>
      </dgm:t>
    </dgm:pt>
    <dgm:pt modelId="{45511134-81E4-4841-A71D-804753996763}">
      <dgm:prSet phldrT="[Текст]"/>
      <dgm:spPr/>
      <dgm:t>
        <a:bodyPr/>
        <a:lstStyle/>
        <a:p>
          <a:endParaRPr lang="ru-RU" dirty="0"/>
        </a:p>
      </dgm:t>
    </dgm:pt>
    <dgm:pt modelId="{4D7A68F1-397A-4559-A9F2-874E4B595A6E}" type="parTrans" cxnId="{E2479B65-DF1A-4BB1-9064-0B9B4602E127}">
      <dgm:prSet/>
      <dgm:spPr/>
      <dgm:t>
        <a:bodyPr/>
        <a:lstStyle/>
        <a:p>
          <a:endParaRPr lang="ru-RU"/>
        </a:p>
      </dgm:t>
    </dgm:pt>
    <dgm:pt modelId="{BC5E9EEF-8BFE-45C7-9155-5335B81B4415}" type="sibTrans" cxnId="{E2479B65-DF1A-4BB1-9064-0B9B4602E127}">
      <dgm:prSet/>
      <dgm:spPr/>
      <dgm:t>
        <a:bodyPr/>
        <a:lstStyle/>
        <a:p>
          <a:endParaRPr lang="ru-RU"/>
        </a:p>
      </dgm:t>
    </dgm:pt>
    <dgm:pt modelId="{FAC81969-774C-408E-BE74-628BA491E017}" type="pres">
      <dgm:prSet presAssocID="{9E25EAD9-C7DB-4C1E-A155-3F88A068D70E}" presName="Name0" presStyleCnt="0">
        <dgm:presLayoutVars>
          <dgm:dir/>
          <dgm:resizeHandles val="exact"/>
        </dgm:presLayoutVars>
      </dgm:prSet>
      <dgm:spPr/>
    </dgm:pt>
    <dgm:pt modelId="{FAA0BD49-6E3A-4289-8BDD-0DDD77A59DAB}" type="pres">
      <dgm:prSet presAssocID="{1B5865E9-F286-4449-A238-E1CF88E8FB44}" presName="parTxOnly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54C22-4C09-4D1F-AE00-028C076B36E4}" type="pres">
      <dgm:prSet presAssocID="{1CEB28E0-EF26-4192-BD35-113A9C020155}" presName="parSpace" presStyleCnt="0"/>
      <dgm:spPr/>
    </dgm:pt>
    <dgm:pt modelId="{5D30F3D5-DEC2-40A5-BF85-A385D359608F}" type="pres">
      <dgm:prSet presAssocID="{B863B376-6F1E-425E-82C8-E37ED548AF74}" presName="parTxOnly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12C19-FB37-4FCE-803E-FCF9346DEB0A}" type="pres">
      <dgm:prSet presAssocID="{FBEEA3AC-BAB9-445B-ADD5-B5A28A36A840}" presName="parSpace" presStyleCnt="0"/>
      <dgm:spPr/>
    </dgm:pt>
    <dgm:pt modelId="{BE268CED-5ADC-4BA3-BB40-4260FC9EE2F5}" type="pres">
      <dgm:prSet presAssocID="{46CBC3FA-C82A-4C86-8AF3-46C482AEEC04}" presName="parTxOnly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D221D-80FF-480D-84FE-4A21279C33AD}" type="pres">
      <dgm:prSet presAssocID="{00CEC571-32B7-4216-9B4A-7664D42C977C}" presName="parSpace" presStyleCnt="0"/>
      <dgm:spPr/>
    </dgm:pt>
    <dgm:pt modelId="{4F0E4F42-913F-4B70-ABA2-BF0908722E82}" type="pres">
      <dgm:prSet presAssocID="{2D9F7A9A-5F9F-4F87-A11C-0B6E492A07FD}" presName="parTxOnly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55D4C-EABB-4CA0-9898-224D33807746}" type="pres">
      <dgm:prSet presAssocID="{FE8DA36E-DA46-401D-A075-73D1943B05FF}" presName="parSpace" presStyleCnt="0"/>
      <dgm:spPr/>
    </dgm:pt>
    <dgm:pt modelId="{7B391380-D02B-4F22-B116-D23A16B14C83}" type="pres">
      <dgm:prSet presAssocID="{D206B896-73AF-4FB1-A681-20380777773C}" presName="parTxOnly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4400D-E912-4DD3-87E5-19188E6070AA}" type="pres">
      <dgm:prSet presAssocID="{808CD808-F498-41ED-94B5-3755ED83DD0E}" presName="parSpace" presStyleCnt="0"/>
      <dgm:spPr/>
    </dgm:pt>
    <dgm:pt modelId="{3CE0046D-F1BA-4968-9F12-BE7AAB7D954C}" type="pres">
      <dgm:prSet presAssocID="{F898FF7F-A1CA-42C3-813E-759053FF79E4}" presName="parTxOnly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FB875-0990-4932-B976-D6D583B9FA84}" type="pres">
      <dgm:prSet presAssocID="{422CDEEE-986D-430C-B515-2A8D6ED9B22A}" presName="parSpace" presStyleCnt="0"/>
      <dgm:spPr/>
    </dgm:pt>
    <dgm:pt modelId="{05DF7EFC-5BB0-47F6-85EA-47EB1A5C6BB9}" type="pres">
      <dgm:prSet presAssocID="{DE9470B7-57F6-4D36-89DB-D4DC94E0C272}" presName="parTxOnly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91408-CC78-4010-BFD0-38BB7A8CFA8E}" type="pres">
      <dgm:prSet presAssocID="{B7609C77-A36F-4FC8-8D65-17FCF07F6B73}" presName="parSpace" presStyleCnt="0"/>
      <dgm:spPr/>
    </dgm:pt>
    <dgm:pt modelId="{7D27058F-8801-4A46-A7A0-272CE179AB6F}" type="pres">
      <dgm:prSet presAssocID="{BEBC86D0-C120-48F6-83CE-8B96FB767374}" presName="parTxOnly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93AD8-E803-44AD-B035-41E9C1DD4D8D}" type="pres">
      <dgm:prSet presAssocID="{2AB28D0A-9F04-4D56-BA41-9E8ADDB600D6}" presName="parSpace" presStyleCnt="0"/>
      <dgm:spPr/>
    </dgm:pt>
    <dgm:pt modelId="{2F9FF18B-6D92-4C95-B857-7161192D7119}" type="pres">
      <dgm:prSet presAssocID="{E3BF4E74-D456-4AE7-841D-696B258B12E4}" presName="parTxOnly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5BD39-C7EE-4FB6-BFC8-F2713EAA0E85}" type="pres">
      <dgm:prSet presAssocID="{A511E182-97E9-4A22-89FB-92840DA9783B}" presName="parSpace" presStyleCnt="0"/>
      <dgm:spPr/>
    </dgm:pt>
    <dgm:pt modelId="{269B399C-CB16-468F-8059-CA6D600CC33F}" type="pres">
      <dgm:prSet presAssocID="{45511134-81E4-4841-A71D-804753996763}" presName="parTxOnly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9D0E9-94FE-4A0B-ABBC-CF66BC9404DD}" type="pres">
      <dgm:prSet presAssocID="{BC5E9EEF-8BFE-45C7-9155-5335B81B4415}" presName="parSpace" presStyleCnt="0"/>
      <dgm:spPr/>
    </dgm:pt>
    <dgm:pt modelId="{C55CF9FD-A814-4EA9-9EBB-3921432A5D4B}" type="pres">
      <dgm:prSet presAssocID="{3B85B810-721E-4B9A-9C3A-D8A7F7C7FE78}" presName="parTxOnly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C60CD5-8C2E-41B9-8E93-46A75C37F907}" type="presOf" srcId="{E3BF4E74-D456-4AE7-841D-696B258B12E4}" destId="{2F9FF18B-6D92-4C95-B857-7161192D7119}" srcOrd="0" destOrd="0" presId="urn:microsoft.com/office/officeart/2005/8/layout/hChevron3"/>
    <dgm:cxn modelId="{3A0B4003-B6CE-486C-9168-7B02DC85E876}" srcId="{9E25EAD9-C7DB-4C1E-A155-3F88A068D70E}" destId="{3B85B810-721E-4B9A-9C3A-D8A7F7C7FE78}" srcOrd="10" destOrd="0" parTransId="{5E2EBA5A-0296-4415-A2CF-16F572DAECB6}" sibTransId="{29569319-E0ED-4598-92FC-2E095AF6BD08}"/>
    <dgm:cxn modelId="{A5738480-4467-4EC0-8A00-5CDF48E2B643}" srcId="{9E25EAD9-C7DB-4C1E-A155-3F88A068D70E}" destId="{2D9F7A9A-5F9F-4F87-A11C-0B6E492A07FD}" srcOrd="3" destOrd="0" parTransId="{2B68A95B-D720-4551-83DC-6272705106A4}" sibTransId="{FE8DA36E-DA46-401D-A075-73D1943B05FF}"/>
    <dgm:cxn modelId="{E7426608-65D6-49F5-AB23-BA317BFDA1B8}" srcId="{9E25EAD9-C7DB-4C1E-A155-3F88A068D70E}" destId="{E3BF4E74-D456-4AE7-841D-696B258B12E4}" srcOrd="8" destOrd="0" parTransId="{4387C592-956A-403B-BFB9-A484CD7B76F1}" sibTransId="{A511E182-97E9-4A22-89FB-92840DA9783B}"/>
    <dgm:cxn modelId="{EB3173CD-F9CE-4878-B5C0-D7CF2757477E}" srcId="{9E25EAD9-C7DB-4C1E-A155-3F88A068D70E}" destId="{46CBC3FA-C82A-4C86-8AF3-46C482AEEC04}" srcOrd="2" destOrd="0" parTransId="{5328AB5A-0F73-41B9-8452-FD31D9B5E03F}" sibTransId="{00CEC571-32B7-4216-9B4A-7664D42C977C}"/>
    <dgm:cxn modelId="{40A3299A-F723-4464-8FC7-0AFAE80061B9}" type="presOf" srcId="{46CBC3FA-C82A-4C86-8AF3-46C482AEEC04}" destId="{BE268CED-5ADC-4BA3-BB40-4260FC9EE2F5}" srcOrd="0" destOrd="0" presId="urn:microsoft.com/office/officeart/2005/8/layout/hChevron3"/>
    <dgm:cxn modelId="{92B18BEA-A933-41FC-BB2E-7D878AF8EB66}" type="presOf" srcId="{1B5865E9-F286-4449-A238-E1CF88E8FB44}" destId="{FAA0BD49-6E3A-4289-8BDD-0DDD77A59DAB}" srcOrd="0" destOrd="0" presId="urn:microsoft.com/office/officeart/2005/8/layout/hChevron3"/>
    <dgm:cxn modelId="{DDC09378-C4E6-4195-AD99-05126E7901A8}" srcId="{9E25EAD9-C7DB-4C1E-A155-3F88A068D70E}" destId="{DE9470B7-57F6-4D36-89DB-D4DC94E0C272}" srcOrd="6" destOrd="0" parTransId="{BCFDAAEA-4A2D-4C17-A56E-27315853EF5E}" sibTransId="{B7609C77-A36F-4FC8-8D65-17FCF07F6B73}"/>
    <dgm:cxn modelId="{60E2FD79-DAAA-466D-94BA-452F84DDBCD2}" srcId="{9E25EAD9-C7DB-4C1E-A155-3F88A068D70E}" destId="{B863B376-6F1E-425E-82C8-E37ED548AF74}" srcOrd="1" destOrd="0" parTransId="{1687D093-250E-4208-816A-39E210DD3960}" sibTransId="{FBEEA3AC-BAB9-445B-ADD5-B5A28A36A840}"/>
    <dgm:cxn modelId="{47B70866-8A99-46CC-B3D2-1736C9570E4D}" type="presOf" srcId="{F898FF7F-A1CA-42C3-813E-759053FF79E4}" destId="{3CE0046D-F1BA-4968-9F12-BE7AAB7D954C}" srcOrd="0" destOrd="0" presId="urn:microsoft.com/office/officeart/2005/8/layout/hChevron3"/>
    <dgm:cxn modelId="{5CBDE70B-EF7C-4876-8063-D65CB9DE6FBE}" type="presOf" srcId="{2D9F7A9A-5F9F-4F87-A11C-0B6E492A07FD}" destId="{4F0E4F42-913F-4B70-ABA2-BF0908722E82}" srcOrd="0" destOrd="0" presId="urn:microsoft.com/office/officeart/2005/8/layout/hChevron3"/>
    <dgm:cxn modelId="{75509634-F772-417D-BFD3-9FBED1C4ADF7}" type="presOf" srcId="{B863B376-6F1E-425E-82C8-E37ED548AF74}" destId="{5D30F3D5-DEC2-40A5-BF85-A385D359608F}" srcOrd="0" destOrd="0" presId="urn:microsoft.com/office/officeart/2005/8/layout/hChevron3"/>
    <dgm:cxn modelId="{E2479B65-DF1A-4BB1-9064-0B9B4602E127}" srcId="{9E25EAD9-C7DB-4C1E-A155-3F88A068D70E}" destId="{45511134-81E4-4841-A71D-804753996763}" srcOrd="9" destOrd="0" parTransId="{4D7A68F1-397A-4559-A9F2-874E4B595A6E}" sibTransId="{BC5E9EEF-8BFE-45C7-9155-5335B81B4415}"/>
    <dgm:cxn modelId="{D03B4C56-436B-4940-9DA7-499589AC3EB0}" type="presOf" srcId="{45511134-81E4-4841-A71D-804753996763}" destId="{269B399C-CB16-468F-8059-CA6D600CC33F}" srcOrd="0" destOrd="0" presId="urn:microsoft.com/office/officeart/2005/8/layout/hChevron3"/>
    <dgm:cxn modelId="{12328961-5584-4B9D-98E0-20FC90655BD0}" type="presOf" srcId="{9E25EAD9-C7DB-4C1E-A155-3F88A068D70E}" destId="{FAC81969-774C-408E-BE74-628BA491E017}" srcOrd="0" destOrd="0" presId="urn:microsoft.com/office/officeart/2005/8/layout/hChevron3"/>
    <dgm:cxn modelId="{7C721584-506E-44FB-BE0F-43BEFC9C3429}" srcId="{9E25EAD9-C7DB-4C1E-A155-3F88A068D70E}" destId="{F898FF7F-A1CA-42C3-813E-759053FF79E4}" srcOrd="5" destOrd="0" parTransId="{4AE0CE4E-8B96-4E17-8A27-8E6657C5ED7A}" sibTransId="{422CDEEE-986D-430C-B515-2A8D6ED9B22A}"/>
    <dgm:cxn modelId="{4845EC23-2831-40E3-B5D1-5EA0F711889D}" type="presOf" srcId="{BEBC86D0-C120-48F6-83CE-8B96FB767374}" destId="{7D27058F-8801-4A46-A7A0-272CE179AB6F}" srcOrd="0" destOrd="0" presId="urn:microsoft.com/office/officeart/2005/8/layout/hChevron3"/>
    <dgm:cxn modelId="{7DAA6973-6731-4778-BFF9-E060F8E3E960}" type="presOf" srcId="{3B85B810-721E-4B9A-9C3A-D8A7F7C7FE78}" destId="{C55CF9FD-A814-4EA9-9EBB-3921432A5D4B}" srcOrd="0" destOrd="0" presId="urn:microsoft.com/office/officeart/2005/8/layout/hChevron3"/>
    <dgm:cxn modelId="{4CEFAD2D-4BE9-49C3-8701-FCB36A6AC8AF}" type="presOf" srcId="{DE9470B7-57F6-4D36-89DB-D4DC94E0C272}" destId="{05DF7EFC-5BB0-47F6-85EA-47EB1A5C6BB9}" srcOrd="0" destOrd="0" presId="urn:microsoft.com/office/officeart/2005/8/layout/hChevron3"/>
    <dgm:cxn modelId="{A8AE968A-A7E6-44E5-84E4-41D96C5ED3CC}" type="presOf" srcId="{D206B896-73AF-4FB1-A681-20380777773C}" destId="{7B391380-D02B-4F22-B116-D23A16B14C83}" srcOrd="0" destOrd="0" presId="urn:microsoft.com/office/officeart/2005/8/layout/hChevron3"/>
    <dgm:cxn modelId="{8565BADB-D3EF-41EC-8F74-562F828CC86A}" srcId="{9E25EAD9-C7DB-4C1E-A155-3F88A068D70E}" destId="{D206B896-73AF-4FB1-A681-20380777773C}" srcOrd="4" destOrd="0" parTransId="{BEC14192-2AF0-4548-8E0D-FB4BDA75BA48}" sibTransId="{808CD808-F498-41ED-94B5-3755ED83DD0E}"/>
    <dgm:cxn modelId="{074CA610-86A4-4398-AEB8-8039E8B638DD}" srcId="{9E25EAD9-C7DB-4C1E-A155-3F88A068D70E}" destId="{BEBC86D0-C120-48F6-83CE-8B96FB767374}" srcOrd="7" destOrd="0" parTransId="{9399A47C-8135-4716-891F-EA68F2E4408B}" sibTransId="{2AB28D0A-9F04-4D56-BA41-9E8ADDB600D6}"/>
    <dgm:cxn modelId="{32CB6479-0C04-49CE-81A2-03B0C9F16C16}" srcId="{9E25EAD9-C7DB-4C1E-A155-3F88A068D70E}" destId="{1B5865E9-F286-4449-A238-E1CF88E8FB44}" srcOrd="0" destOrd="0" parTransId="{798FB92C-7AFC-413E-86F2-2B373CDA3307}" sibTransId="{1CEB28E0-EF26-4192-BD35-113A9C020155}"/>
    <dgm:cxn modelId="{D1A61C44-208E-4991-A6BD-B74187E7EA14}" type="presParOf" srcId="{FAC81969-774C-408E-BE74-628BA491E017}" destId="{FAA0BD49-6E3A-4289-8BDD-0DDD77A59DAB}" srcOrd="0" destOrd="0" presId="urn:microsoft.com/office/officeart/2005/8/layout/hChevron3"/>
    <dgm:cxn modelId="{C1A1167D-1210-4B19-83AD-C0C100BB1440}" type="presParOf" srcId="{FAC81969-774C-408E-BE74-628BA491E017}" destId="{15E54C22-4C09-4D1F-AE00-028C076B36E4}" srcOrd="1" destOrd="0" presId="urn:microsoft.com/office/officeart/2005/8/layout/hChevron3"/>
    <dgm:cxn modelId="{F9976624-9D25-4429-B311-3F2931C7F0FD}" type="presParOf" srcId="{FAC81969-774C-408E-BE74-628BA491E017}" destId="{5D30F3D5-DEC2-40A5-BF85-A385D359608F}" srcOrd="2" destOrd="0" presId="urn:microsoft.com/office/officeart/2005/8/layout/hChevron3"/>
    <dgm:cxn modelId="{948FE723-891E-45CA-84B6-7B86A97D492A}" type="presParOf" srcId="{FAC81969-774C-408E-BE74-628BA491E017}" destId="{A2912C19-FB37-4FCE-803E-FCF9346DEB0A}" srcOrd="3" destOrd="0" presId="urn:microsoft.com/office/officeart/2005/8/layout/hChevron3"/>
    <dgm:cxn modelId="{C48BF8B3-EE41-485D-9550-F82A6D9EF2F7}" type="presParOf" srcId="{FAC81969-774C-408E-BE74-628BA491E017}" destId="{BE268CED-5ADC-4BA3-BB40-4260FC9EE2F5}" srcOrd="4" destOrd="0" presId="urn:microsoft.com/office/officeart/2005/8/layout/hChevron3"/>
    <dgm:cxn modelId="{BF66BEEE-F525-44E0-9C46-27B32E5CAA64}" type="presParOf" srcId="{FAC81969-774C-408E-BE74-628BA491E017}" destId="{5F5D221D-80FF-480D-84FE-4A21279C33AD}" srcOrd="5" destOrd="0" presId="urn:microsoft.com/office/officeart/2005/8/layout/hChevron3"/>
    <dgm:cxn modelId="{2091C09D-C369-4620-914B-3DD4169B8DD8}" type="presParOf" srcId="{FAC81969-774C-408E-BE74-628BA491E017}" destId="{4F0E4F42-913F-4B70-ABA2-BF0908722E82}" srcOrd="6" destOrd="0" presId="urn:microsoft.com/office/officeart/2005/8/layout/hChevron3"/>
    <dgm:cxn modelId="{472CFBAB-35A1-4205-BAA9-2A5694D48639}" type="presParOf" srcId="{FAC81969-774C-408E-BE74-628BA491E017}" destId="{8F655D4C-EABB-4CA0-9898-224D33807746}" srcOrd="7" destOrd="0" presId="urn:microsoft.com/office/officeart/2005/8/layout/hChevron3"/>
    <dgm:cxn modelId="{DC92D62A-212D-46B4-9CA4-481DB8FCC5A7}" type="presParOf" srcId="{FAC81969-774C-408E-BE74-628BA491E017}" destId="{7B391380-D02B-4F22-B116-D23A16B14C83}" srcOrd="8" destOrd="0" presId="urn:microsoft.com/office/officeart/2005/8/layout/hChevron3"/>
    <dgm:cxn modelId="{E6F75B96-1D20-4BAA-A51E-0D74157FF312}" type="presParOf" srcId="{FAC81969-774C-408E-BE74-628BA491E017}" destId="{4C74400D-E912-4DD3-87E5-19188E6070AA}" srcOrd="9" destOrd="0" presId="urn:microsoft.com/office/officeart/2005/8/layout/hChevron3"/>
    <dgm:cxn modelId="{F0C618D0-143B-48A9-815D-96AEDD941301}" type="presParOf" srcId="{FAC81969-774C-408E-BE74-628BA491E017}" destId="{3CE0046D-F1BA-4968-9F12-BE7AAB7D954C}" srcOrd="10" destOrd="0" presId="urn:microsoft.com/office/officeart/2005/8/layout/hChevron3"/>
    <dgm:cxn modelId="{81899A28-7B0E-49FA-9D3C-F8E71B6CA00D}" type="presParOf" srcId="{FAC81969-774C-408E-BE74-628BA491E017}" destId="{0BCFB875-0990-4932-B976-D6D583B9FA84}" srcOrd="11" destOrd="0" presId="urn:microsoft.com/office/officeart/2005/8/layout/hChevron3"/>
    <dgm:cxn modelId="{1990DD78-D802-4CBD-A19B-ABF9964AA960}" type="presParOf" srcId="{FAC81969-774C-408E-BE74-628BA491E017}" destId="{05DF7EFC-5BB0-47F6-85EA-47EB1A5C6BB9}" srcOrd="12" destOrd="0" presId="urn:microsoft.com/office/officeart/2005/8/layout/hChevron3"/>
    <dgm:cxn modelId="{F1444C42-0173-4940-B9C1-66EEC47B778C}" type="presParOf" srcId="{FAC81969-774C-408E-BE74-628BA491E017}" destId="{55E91408-CC78-4010-BFD0-38BB7A8CFA8E}" srcOrd="13" destOrd="0" presId="urn:microsoft.com/office/officeart/2005/8/layout/hChevron3"/>
    <dgm:cxn modelId="{03B72B26-1C4D-4CE9-8CE3-65A68A7E5F12}" type="presParOf" srcId="{FAC81969-774C-408E-BE74-628BA491E017}" destId="{7D27058F-8801-4A46-A7A0-272CE179AB6F}" srcOrd="14" destOrd="0" presId="urn:microsoft.com/office/officeart/2005/8/layout/hChevron3"/>
    <dgm:cxn modelId="{2686839D-BF73-49C8-B072-DC7EE140A804}" type="presParOf" srcId="{FAC81969-774C-408E-BE74-628BA491E017}" destId="{2B593AD8-E803-44AD-B035-41E9C1DD4D8D}" srcOrd="15" destOrd="0" presId="urn:microsoft.com/office/officeart/2005/8/layout/hChevron3"/>
    <dgm:cxn modelId="{8009667B-D656-491A-9927-89B1B501BE15}" type="presParOf" srcId="{FAC81969-774C-408E-BE74-628BA491E017}" destId="{2F9FF18B-6D92-4C95-B857-7161192D7119}" srcOrd="16" destOrd="0" presId="urn:microsoft.com/office/officeart/2005/8/layout/hChevron3"/>
    <dgm:cxn modelId="{031D6A68-BAD5-4037-BBA7-258B61A935D8}" type="presParOf" srcId="{FAC81969-774C-408E-BE74-628BA491E017}" destId="{4CE5BD39-C7EE-4FB6-BFC8-F2713EAA0E85}" srcOrd="17" destOrd="0" presId="urn:microsoft.com/office/officeart/2005/8/layout/hChevron3"/>
    <dgm:cxn modelId="{31376490-DF64-49F8-9B34-60C731E8D379}" type="presParOf" srcId="{FAC81969-774C-408E-BE74-628BA491E017}" destId="{269B399C-CB16-468F-8059-CA6D600CC33F}" srcOrd="18" destOrd="0" presId="urn:microsoft.com/office/officeart/2005/8/layout/hChevron3"/>
    <dgm:cxn modelId="{5E8474B0-B102-44C6-A990-D9A0DF8555BE}" type="presParOf" srcId="{FAC81969-774C-408E-BE74-628BA491E017}" destId="{6889D0E9-94FE-4A0B-ABBC-CF66BC9404DD}" srcOrd="19" destOrd="0" presId="urn:microsoft.com/office/officeart/2005/8/layout/hChevron3"/>
    <dgm:cxn modelId="{93760A40-4898-431B-A0B7-9CCCC0FC173C}" type="presParOf" srcId="{FAC81969-774C-408E-BE74-628BA491E017}" destId="{C55CF9FD-A814-4EA9-9EBB-3921432A5D4B}" srcOrd="2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25EAD9-C7DB-4C1E-A155-3F88A068D70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B5865E9-F286-4449-A238-E1CF88E8FB4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798FB92C-7AFC-413E-86F2-2B373CDA3307}" type="parTrans" cxnId="{32CB6479-0C04-49CE-81A2-03B0C9F16C16}">
      <dgm:prSet/>
      <dgm:spPr/>
      <dgm:t>
        <a:bodyPr/>
        <a:lstStyle/>
        <a:p>
          <a:endParaRPr lang="ru-RU"/>
        </a:p>
      </dgm:t>
    </dgm:pt>
    <dgm:pt modelId="{1CEB28E0-EF26-4192-BD35-113A9C020155}" type="sibTrans" cxnId="{32CB6479-0C04-49CE-81A2-03B0C9F16C16}">
      <dgm:prSet/>
      <dgm:spPr/>
      <dgm:t>
        <a:bodyPr/>
        <a:lstStyle/>
        <a:p>
          <a:endParaRPr lang="ru-RU"/>
        </a:p>
      </dgm:t>
    </dgm:pt>
    <dgm:pt modelId="{B863B376-6F1E-425E-82C8-E37ED548AF7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1687D093-250E-4208-816A-39E210DD3960}" type="parTrans" cxnId="{60E2FD79-DAAA-466D-94BA-452F84DDBCD2}">
      <dgm:prSet/>
      <dgm:spPr/>
      <dgm:t>
        <a:bodyPr/>
        <a:lstStyle/>
        <a:p>
          <a:endParaRPr lang="ru-RU"/>
        </a:p>
      </dgm:t>
    </dgm:pt>
    <dgm:pt modelId="{FBEEA3AC-BAB9-445B-ADD5-B5A28A36A840}" type="sibTrans" cxnId="{60E2FD79-DAAA-466D-94BA-452F84DDBCD2}">
      <dgm:prSet/>
      <dgm:spPr/>
      <dgm:t>
        <a:bodyPr/>
        <a:lstStyle/>
        <a:p>
          <a:endParaRPr lang="ru-RU"/>
        </a:p>
      </dgm:t>
    </dgm:pt>
    <dgm:pt modelId="{46CBC3FA-C82A-4C86-8AF3-46C482AEEC04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5328AB5A-0F73-41B9-8452-FD31D9B5E03F}" type="parTrans" cxnId="{EB3173CD-F9CE-4878-B5C0-D7CF2757477E}">
      <dgm:prSet/>
      <dgm:spPr/>
      <dgm:t>
        <a:bodyPr/>
        <a:lstStyle/>
        <a:p>
          <a:endParaRPr lang="ru-RU"/>
        </a:p>
      </dgm:t>
    </dgm:pt>
    <dgm:pt modelId="{00CEC571-32B7-4216-9B4A-7664D42C977C}" type="sibTrans" cxnId="{EB3173CD-F9CE-4878-B5C0-D7CF2757477E}">
      <dgm:prSet/>
      <dgm:spPr/>
      <dgm:t>
        <a:bodyPr/>
        <a:lstStyle/>
        <a:p>
          <a:endParaRPr lang="ru-RU"/>
        </a:p>
      </dgm:t>
    </dgm:pt>
    <dgm:pt modelId="{3B85B810-721E-4B9A-9C3A-D8A7F7C7FE78}">
      <dgm:prSet phldrT="[Текст]"/>
      <dgm:spPr/>
      <dgm:t>
        <a:bodyPr/>
        <a:lstStyle/>
        <a:p>
          <a:endParaRPr lang="ru-RU" dirty="0"/>
        </a:p>
      </dgm:t>
    </dgm:pt>
    <dgm:pt modelId="{5E2EBA5A-0296-4415-A2CF-16F572DAECB6}" type="parTrans" cxnId="{3A0B4003-B6CE-486C-9168-7B02DC85E876}">
      <dgm:prSet/>
      <dgm:spPr/>
      <dgm:t>
        <a:bodyPr/>
        <a:lstStyle/>
        <a:p>
          <a:endParaRPr lang="ru-RU"/>
        </a:p>
      </dgm:t>
    </dgm:pt>
    <dgm:pt modelId="{29569319-E0ED-4598-92FC-2E095AF6BD08}" type="sibTrans" cxnId="{3A0B4003-B6CE-486C-9168-7B02DC85E876}">
      <dgm:prSet/>
      <dgm:spPr/>
      <dgm:t>
        <a:bodyPr/>
        <a:lstStyle/>
        <a:p>
          <a:endParaRPr lang="ru-RU"/>
        </a:p>
      </dgm:t>
    </dgm:pt>
    <dgm:pt modelId="{2D9F7A9A-5F9F-4F87-A11C-0B6E492A07FD}">
      <dgm:prSet phldrT="[Текст]"/>
      <dgm:spPr/>
      <dgm:t>
        <a:bodyPr/>
        <a:lstStyle/>
        <a:p>
          <a:endParaRPr lang="ru-RU" dirty="0"/>
        </a:p>
      </dgm:t>
    </dgm:pt>
    <dgm:pt modelId="{2B68A95B-D720-4551-83DC-6272705106A4}" type="parTrans" cxnId="{A5738480-4467-4EC0-8A00-5CDF48E2B643}">
      <dgm:prSet/>
      <dgm:spPr/>
      <dgm:t>
        <a:bodyPr/>
        <a:lstStyle/>
        <a:p>
          <a:endParaRPr lang="ru-RU"/>
        </a:p>
      </dgm:t>
    </dgm:pt>
    <dgm:pt modelId="{FE8DA36E-DA46-401D-A075-73D1943B05FF}" type="sibTrans" cxnId="{A5738480-4467-4EC0-8A00-5CDF48E2B643}">
      <dgm:prSet/>
      <dgm:spPr/>
      <dgm:t>
        <a:bodyPr/>
        <a:lstStyle/>
        <a:p>
          <a:endParaRPr lang="ru-RU"/>
        </a:p>
      </dgm:t>
    </dgm:pt>
    <dgm:pt modelId="{D206B896-73AF-4FB1-A681-20380777773C}">
      <dgm:prSet phldrT="[Текст]"/>
      <dgm:spPr/>
      <dgm:t>
        <a:bodyPr/>
        <a:lstStyle/>
        <a:p>
          <a:endParaRPr lang="ru-RU" dirty="0"/>
        </a:p>
      </dgm:t>
    </dgm:pt>
    <dgm:pt modelId="{BEC14192-2AF0-4548-8E0D-FB4BDA75BA48}" type="parTrans" cxnId="{8565BADB-D3EF-41EC-8F74-562F828CC86A}">
      <dgm:prSet/>
      <dgm:spPr/>
      <dgm:t>
        <a:bodyPr/>
        <a:lstStyle/>
        <a:p>
          <a:endParaRPr lang="ru-RU"/>
        </a:p>
      </dgm:t>
    </dgm:pt>
    <dgm:pt modelId="{808CD808-F498-41ED-94B5-3755ED83DD0E}" type="sibTrans" cxnId="{8565BADB-D3EF-41EC-8F74-562F828CC86A}">
      <dgm:prSet/>
      <dgm:spPr/>
      <dgm:t>
        <a:bodyPr/>
        <a:lstStyle/>
        <a:p>
          <a:endParaRPr lang="ru-RU"/>
        </a:p>
      </dgm:t>
    </dgm:pt>
    <dgm:pt modelId="{F898FF7F-A1CA-42C3-813E-759053FF79E4}">
      <dgm:prSet phldrT="[Текст]"/>
      <dgm:spPr/>
      <dgm:t>
        <a:bodyPr/>
        <a:lstStyle/>
        <a:p>
          <a:endParaRPr lang="ru-RU" dirty="0"/>
        </a:p>
      </dgm:t>
    </dgm:pt>
    <dgm:pt modelId="{4AE0CE4E-8B96-4E17-8A27-8E6657C5ED7A}" type="parTrans" cxnId="{7C721584-506E-44FB-BE0F-43BEFC9C3429}">
      <dgm:prSet/>
      <dgm:spPr/>
      <dgm:t>
        <a:bodyPr/>
        <a:lstStyle/>
        <a:p>
          <a:endParaRPr lang="ru-RU"/>
        </a:p>
      </dgm:t>
    </dgm:pt>
    <dgm:pt modelId="{422CDEEE-986D-430C-B515-2A8D6ED9B22A}" type="sibTrans" cxnId="{7C721584-506E-44FB-BE0F-43BEFC9C3429}">
      <dgm:prSet/>
      <dgm:spPr/>
      <dgm:t>
        <a:bodyPr/>
        <a:lstStyle/>
        <a:p>
          <a:endParaRPr lang="ru-RU"/>
        </a:p>
      </dgm:t>
    </dgm:pt>
    <dgm:pt modelId="{DE9470B7-57F6-4D36-89DB-D4DC94E0C272}">
      <dgm:prSet phldrT="[Текст]"/>
      <dgm:spPr/>
      <dgm:t>
        <a:bodyPr/>
        <a:lstStyle/>
        <a:p>
          <a:endParaRPr lang="ru-RU" dirty="0"/>
        </a:p>
      </dgm:t>
    </dgm:pt>
    <dgm:pt modelId="{BCFDAAEA-4A2D-4C17-A56E-27315853EF5E}" type="parTrans" cxnId="{DDC09378-C4E6-4195-AD99-05126E7901A8}">
      <dgm:prSet/>
      <dgm:spPr/>
      <dgm:t>
        <a:bodyPr/>
        <a:lstStyle/>
        <a:p>
          <a:endParaRPr lang="ru-RU"/>
        </a:p>
      </dgm:t>
    </dgm:pt>
    <dgm:pt modelId="{B7609C77-A36F-4FC8-8D65-17FCF07F6B73}" type="sibTrans" cxnId="{DDC09378-C4E6-4195-AD99-05126E7901A8}">
      <dgm:prSet/>
      <dgm:spPr/>
      <dgm:t>
        <a:bodyPr/>
        <a:lstStyle/>
        <a:p>
          <a:endParaRPr lang="ru-RU"/>
        </a:p>
      </dgm:t>
    </dgm:pt>
    <dgm:pt modelId="{BEBC86D0-C120-48F6-83CE-8B96FB767374}">
      <dgm:prSet phldrT="[Текст]"/>
      <dgm:spPr/>
      <dgm:t>
        <a:bodyPr/>
        <a:lstStyle/>
        <a:p>
          <a:endParaRPr lang="ru-RU" dirty="0"/>
        </a:p>
      </dgm:t>
    </dgm:pt>
    <dgm:pt modelId="{9399A47C-8135-4716-891F-EA68F2E4408B}" type="parTrans" cxnId="{074CA610-86A4-4398-AEB8-8039E8B638DD}">
      <dgm:prSet/>
      <dgm:spPr/>
      <dgm:t>
        <a:bodyPr/>
        <a:lstStyle/>
        <a:p>
          <a:endParaRPr lang="ru-RU"/>
        </a:p>
      </dgm:t>
    </dgm:pt>
    <dgm:pt modelId="{2AB28D0A-9F04-4D56-BA41-9E8ADDB600D6}" type="sibTrans" cxnId="{074CA610-86A4-4398-AEB8-8039E8B638DD}">
      <dgm:prSet/>
      <dgm:spPr/>
      <dgm:t>
        <a:bodyPr/>
        <a:lstStyle/>
        <a:p>
          <a:endParaRPr lang="ru-RU"/>
        </a:p>
      </dgm:t>
    </dgm:pt>
    <dgm:pt modelId="{E3BF4E74-D456-4AE7-841D-696B258B12E4}">
      <dgm:prSet phldrT="[Текст]"/>
      <dgm:spPr/>
      <dgm:t>
        <a:bodyPr/>
        <a:lstStyle/>
        <a:p>
          <a:endParaRPr lang="ru-RU" dirty="0"/>
        </a:p>
      </dgm:t>
    </dgm:pt>
    <dgm:pt modelId="{4387C592-956A-403B-BFB9-A484CD7B76F1}" type="parTrans" cxnId="{E7426608-65D6-49F5-AB23-BA317BFDA1B8}">
      <dgm:prSet/>
      <dgm:spPr/>
      <dgm:t>
        <a:bodyPr/>
        <a:lstStyle/>
        <a:p>
          <a:endParaRPr lang="ru-RU"/>
        </a:p>
      </dgm:t>
    </dgm:pt>
    <dgm:pt modelId="{A511E182-97E9-4A22-89FB-92840DA9783B}" type="sibTrans" cxnId="{E7426608-65D6-49F5-AB23-BA317BFDA1B8}">
      <dgm:prSet/>
      <dgm:spPr/>
      <dgm:t>
        <a:bodyPr/>
        <a:lstStyle/>
        <a:p>
          <a:endParaRPr lang="ru-RU"/>
        </a:p>
      </dgm:t>
    </dgm:pt>
    <dgm:pt modelId="{45511134-81E4-4841-A71D-804753996763}">
      <dgm:prSet phldrT="[Текст]"/>
      <dgm:spPr/>
      <dgm:t>
        <a:bodyPr/>
        <a:lstStyle/>
        <a:p>
          <a:endParaRPr lang="ru-RU" dirty="0"/>
        </a:p>
      </dgm:t>
    </dgm:pt>
    <dgm:pt modelId="{4D7A68F1-397A-4559-A9F2-874E4B595A6E}" type="parTrans" cxnId="{E2479B65-DF1A-4BB1-9064-0B9B4602E127}">
      <dgm:prSet/>
      <dgm:spPr/>
      <dgm:t>
        <a:bodyPr/>
        <a:lstStyle/>
        <a:p>
          <a:endParaRPr lang="ru-RU"/>
        </a:p>
      </dgm:t>
    </dgm:pt>
    <dgm:pt modelId="{BC5E9EEF-8BFE-45C7-9155-5335B81B4415}" type="sibTrans" cxnId="{E2479B65-DF1A-4BB1-9064-0B9B4602E127}">
      <dgm:prSet/>
      <dgm:spPr/>
      <dgm:t>
        <a:bodyPr/>
        <a:lstStyle/>
        <a:p>
          <a:endParaRPr lang="ru-RU"/>
        </a:p>
      </dgm:t>
    </dgm:pt>
    <dgm:pt modelId="{FAC81969-774C-408E-BE74-628BA491E017}" type="pres">
      <dgm:prSet presAssocID="{9E25EAD9-C7DB-4C1E-A155-3F88A068D70E}" presName="Name0" presStyleCnt="0">
        <dgm:presLayoutVars>
          <dgm:dir/>
          <dgm:resizeHandles val="exact"/>
        </dgm:presLayoutVars>
      </dgm:prSet>
      <dgm:spPr/>
    </dgm:pt>
    <dgm:pt modelId="{FAA0BD49-6E3A-4289-8BDD-0DDD77A59DAB}" type="pres">
      <dgm:prSet presAssocID="{1B5865E9-F286-4449-A238-E1CF88E8FB44}" presName="parTxOnly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54C22-4C09-4D1F-AE00-028C076B36E4}" type="pres">
      <dgm:prSet presAssocID="{1CEB28E0-EF26-4192-BD35-113A9C020155}" presName="parSpace" presStyleCnt="0"/>
      <dgm:spPr/>
    </dgm:pt>
    <dgm:pt modelId="{5D30F3D5-DEC2-40A5-BF85-A385D359608F}" type="pres">
      <dgm:prSet presAssocID="{B863B376-6F1E-425E-82C8-E37ED548AF74}" presName="parTxOnly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12C19-FB37-4FCE-803E-FCF9346DEB0A}" type="pres">
      <dgm:prSet presAssocID="{FBEEA3AC-BAB9-445B-ADD5-B5A28A36A840}" presName="parSpace" presStyleCnt="0"/>
      <dgm:spPr/>
    </dgm:pt>
    <dgm:pt modelId="{BE268CED-5ADC-4BA3-BB40-4260FC9EE2F5}" type="pres">
      <dgm:prSet presAssocID="{46CBC3FA-C82A-4C86-8AF3-46C482AEEC04}" presName="parTxOnly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D221D-80FF-480D-84FE-4A21279C33AD}" type="pres">
      <dgm:prSet presAssocID="{00CEC571-32B7-4216-9B4A-7664D42C977C}" presName="parSpace" presStyleCnt="0"/>
      <dgm:spPr/>
    </dgm:pt>
    <dgm:pt modelId="{4F0E4F42-913F-4B70-ABA2-BF0908722E82}" type="pres">
      <dgm:prSet presAssocID="{2D9F7A9A-5F9F-4F87-A11C-0B6E492A07FD}" presName="parTxOnly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55D4C-EABB-4CA0-9898-224D33807746}" type="pres">
      <dgm:prSet presAssocID="{FE8DA36E-DA46-401D-A075-73D1943B05FF}" presName="parSpace" presStyleCnt="0"/>
      <dgm:spPr/>
    </dgm:pt>
    <dgm:pt modelId="{7B391380-D02B-4F22-B116-D23A16B14C83}" type="pres">
      <dgm:prSet presAssocID="{D206B896-73AF-4FB1-A681-20380777773C}" presName="parTxOnly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4400D-E912-4DD3-87E5-19188E6070AA}" type="pres">
      <dgm:prSet presAssocID="{808CD808-F498-41ED-94B5-3755ED83DD0E}" presName="parSpace" presStyleCnt="0"/>
      <dgm:spPr/>
    </dgm:pt>
    <dgm:pt modelId="{3CE0046D-F1BA-4968-9F12-BE7AAB7D954C}" type="pres">
      <dgm:prSet presAssocID="{F898FF7F-A1CA-42C3-813E-759053FF79E4}" presName="parTxOnly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FB875-0990-4932-B976-D6D583B9FA84}" type="pres">
      <dgm:prSet presAssocID="{422CDEEE-986D-430C-B515-2A8D6ED9B22A}" presName="parSpace" presStyleCnt="0"/>
      <dgm:spPr/>
    </dgm:pt>
    <dgm:pt modelId="{05DF7EFC-5BB0-47F6-85EA-47EB1A5C6BB9}" type="pres">
      <dgm:prSet presAssocID="{DE9470B7-57F6-4D36-89DB-D4DC94E0C272}" presName="parTxOnly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91408-CC78-4010-BFD0-38BB7A8CFA8E}" type="pres">
      <dgm:prSet presAssocID="{B7609C77-A36F-4FC8-8D65-17FCF07F6B73}" presName="parSpace" presStyleCnt="0"/>
      <dgm:spPr/>
    </dgm:pt>
    <dgm:pt modelId="{7D27058F-8801-4A46-A7A0-272CE179AB6F}" type="pres">
      <dgm:prSet presAssocID="{BEBC86D0-C120-48F6-83CE-8B96FB767374}" presName="parTxOnly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93AD8-E803-44AD-B035-41E9C1DD4D8D}" type="pres">
      <dgm:prSet presAssocID="{2AB28D0A-9F04-4D56-BA41-9E8ADDB600D6}" presName="parSpace" presStyleCnt="0"/>
      <dgm:spPr/>
    </dgm:pt>
    <dgm:pt modelId="{2F9FF18B-6D92-4C95-B857-7161192D7119}" type="pres">
      <dgm:prSet presAssocID="{E3BF4E74-D456-4AE7-841D-696B258B12E4}" presName="parTxOnly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5BD39-C7EE-4FB6-BFC8-F2713EAA0E85}" type="pres">
      <dgm:prSet presAssocID="{A511E182-97E9-4A22-89FB-92840DA9783B}" presName="parSpace" presStyleCnt="0"/>
      <dgm:spPr/>
    </dgm:pt>
    <dgm:pt modelId="{269B399C-CB16-468F-8059-CA6D600CC33F}" type="pres">
      <dgm:prSet presAssocID="{45511134-81E4-4841-A71D-804753996763}" presName="parTxOnly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9D0E9-94FE-4A0B-ABBC-CF66BC9404DD}" type="pres">
      <dgm:prSet presAssocID="{BC5E9EEF-8BFE-45C7-9155-5335B81B4415}" presName="parSpace" presStyleCnt="0"/>
      <dgm:spPr/>
    </dgm:pt>
    <dgm:pt modelId="{C55CF9FD-A814-4EA9-9EBB-3921432A5D4B}" type="pres">
      <dgm:prSet presAssocID="{3B85B810-721E-4B9A-9C3A-D8A7F7C7FE78}" presName="parTxOnly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3173CD-F9CE-4878-B5C0-D7CF2757477E}" srcId="{9E25EAD9-C7DB-4C1E-A155-3F88A068D70E}" destId="{46CBC3FA-C82A-4C86-8AF3-46C482AEEC04}" srcOrd="2" destOrd="0" parTransId="{5328AB5A-0F73-41B9-8452-FD31D9B5E03F}" sibTransId="{00CEC571-32B7-4216-9B4A-7664D42C977C}"/>
    <dgm:cxn modelId="{AC5C18F7-0F19-4651-BFFF-305F53C3F5CF}" type="presOf" srcId="{3B85B810-721E-4B9A-9C3A-D8A7F7C7FE78}" destId="{C55CF9FD-A814-4EA9-9EBB-3921432A5D4B}" srcOrd="0" destOrd="0" presId="urn:microsoft.com/office/officeart/2005/8/layout/hChevron3"/>
    <dgm:cxn modelId="{B5E01D4F-7582-47F4-86EB-BFB4335FAC2D}" type="presOf" srcId="{46CBC3FA-C82A-4C86-8AF3-46C482AEEC04}" destId="{BE268CED-5ADC-4BA3-BB40-4260FC9EE2F5}" srcOrd="0" destOrd="0" presId="urn:microsoft.com/office/officeart/2005/8/layout/hChevron3"/>
    <dgm:cxn modelId="{E7426608-65D6-49F5-AB23-BA317BFDA1B8}" srcId="{9E25EAD9-C7DB-4C1E-A155-3F88A068D70E}" destId="{E3BF4E74-D456-4AE7-841D-696B258B12E4}" srcOrd="8" destOrd="0" parTransId="{4387C592-956A-403B-BFB9-A484CD7B76F1}" sibTransId="{A511E182-97E9-4A22-89FB-92840DA9783B}"/>
    <dgm:cxn modelId="{3A326C87-040F-4F8E-A38B-3F1F3C767EF8}" type="presOf" srcId="{E3BF4E74-D456-4AE7-841D-696B258B12E4}" destId="{2F9FF18B-6D92-4C95-B857-7161192D7119}" srcOrd="0" destOrd="0" presId="urn:microsoft.com/office/officeart/2005/8/layout/hChevron3"/>
    <dgm:cxn modelId="{8C473BAA-FDA3-4197-A3D0-2EEF595AD65E}" type="presOf" srcId="{B863B376-6F1E-425E-82C8-E37ED548AF74}" destId="{5D30F3D5-DEC2-40A5-BF85-A385D359608F}" srcOrd="0" destOrd="0" presId="urn:microsoft.com/office/officeart/2005/8/layout/hChevron3"/>
    <dgm:cxn modelId="{A044B53C-E8B0-4EC4-B526-064E2BB663FB}" type="presOf" srcId="{BEBC86D0-C120-48F6-83CE-8B96FB767374}" destId="{7D27058F-8801-4A46-A7A0-272CE179AB6F}" srcOrd="0" destOrd="0" presId="urn:microsoft.com/office/officeart/2005/8/layout/hChevron3"/>
    <dgm:cxn modelId="{7B916067-062E-4B9B-A87F-4D1E32934F34}" type="presOf" srcId="{F898FF7F-A1CA-42C3-813E-759053FF79E4}" destId="{3CE0046D-F1BA-4968-9F12-BE7AAB7D954C}" srcOrd="0" destOrd="0" presId="urn:microsoft.com/office/officeart/2005/8/layout/hChevron3"/>
    <dgm:cxn modelId="{8565BADB-D3EF-41EC-8F74-562F828CC86A}" srcId="{9E25EAD9-C7DB-4C1E-A155-3F88A068D70E}" destId="{D206B896-73AF-4FB1-A681-20380777773C}" srcOrd="4" destOrd="0" parTransId="{BEC14192-2AF0-4548-8E0D-FB4BDA75BA48}" sibTransId="{808CD808-F498-41ED-94B5-3755ED83DD0E}"/>
    <dgm:cxn modelId="{A5738480-4467-4EC0-8A00-5CDF48E2B643}" srcId="{9E25EAD9-C7DB-4C1E-A155-3F88A068D70E}" destId="{2D9F7A9A-5F9F-4F87-A11C-0B6E492A07FD}" srcOrd="3" destOrd="0" parTransId="{2B68A95B-D720-4551-83DC-6272705106A4}" sibTransId="{FE8DA36E-DA46-401D-A075-73D1943B05FF}"/>
    <dgm:cxn modelId="{2FDDDEEF-D89A-4C73-9079-E295CFB4707B}" type="presOf" srcId="{2D9F7A9A-5F9F-4F87-A11C-0B6E492A07FD}" destId="{4F0E4F42-913F-4B70-ABA2-BF0908722E82}" srcOrd="0" destOrd="0" presId="urn:microsoft.com/office/officeart/2005/8/layout/hChevron3"/>
    <dgm:cxn modelId="{6E83E6BA-9F80-46A3-805F-BFA8E2387473}" type="presOf" srcId="{45511134-81E4-4841-A71D-804753996763}" destId="{269B399C-CB16-468F-8059-CA6D600CC33F}" srcOrd="0" destOrd="0" presId="urn:microsoft.com/office/officeart/2005/8/layout/hChevron3"/>
    <dgm:cxn modelId="{684A90C9-D90E-4217-A223-DFBEC64362CB}" type="presOf" srcId="{9E25EAD9-C7DB-4C1E-A155-3F88A068D70E}" destId="{FAC81969-774C-408E-BE74-628BA491E017}" srcOrd="0" destOrd="0" presId="urn:microsoft.com/office/officeart/2005/8/layout/hChevron3"/>
    <dgm:cxn modelId="{DDC09378-C4E6-4195-AD99-05126E7901A8}" srcId="{9E25EAD9-C7DB-4C1E-A155-3F88A068D70E}" destId="{DE9470B7-57F6-4D36-89DB-D4DC94E0C272}" srcOrd="6" destOrd="0" parTransId="{BCFDAAEA-4A2D-4C17-A56E-27315853EF5E}" sibTransId="{B7609C77-A36F-4FC8-8D65-17FCF07F6B73}"/>
    <dgm:cxn modelId="{E2479B65-DF1A-4BB1-9064-0B9B4602E127}" srcId="{9E25EAD9-C7DB-4C1E-A155-3F88A068D70E}" destId="{45511134-81E4-4841-A71D-804753996763}" srcOrd="9" destOrd="0" parTransId="{4D7A68F1-397A-4559-A9F2-874E4B595A6E}" sibTransId="{BC5E9EEF-8BFE-45C7-9155-5335B81B4415}"/>
    <dgm:cxn modelId="{DC0D0B4D-5B10-439A-917D-8516B550BDE9}" type="presOf" srcId="{DE9470B7-57F6-4D36-89DB-D4DC94E0C272}" destId="{05DF7EFC-5BB0-47F6-85EA-47EB1A5C6BB9}" srcOrd="0" destOrd="0" presId="urn:microsoft.com/office/officeart/2005/8/layout/hChevron3"/>
    <dgm:cxn modelId="{3A0B4003-B6CE-486C-9168-7B02DC85E876}" srcId="{9E25EAD9-C7DB-4C1E-A155-3F88A068D70E}" destId="{3B85B810-721E-4B9A-9C3A-D8A7F7C7FE78}" srcOrd="10" destOrd="0" parTransId="{5E2EBA5A-0296-4415-A2CF-16F572DAECB6}" sibTransId="{29569319-E0ED-4598-92FC-2E095AF6BD08}"/>
    <dgm:cxn modelId="{96D2946D-12A1-4C98-97F6-4A9C969DAA85}" type="presOf" srcId="{1B5865E9-F286-4449-A238-E1CF88E8FB44}" destId="{FAA0BD49-6E3A-4289-8BDD-0DDD77A59DAB}" srcOrd="0" destOrd="0" presId="urn:microsoft.com/office/officeart/2005/8/layout/hChevron3"/>
    <dgm:cxn modelId="{7C721584-506E-44FB-BE0F-43BEFC9C3429}" srcId="{9E25EAD9-C7DB-4C1E-A155-3F88A068D70E}" destId="{F898FF7F-A1CA-42C3-813E-759053FF79E4}" srcOrd="5" destOrd="0" parTransId="{4AE0CE4E-8B96-4E17-8A27-8E6657C5ED7A}" sibTransId="{422CDEEE-986D-430C-B515-2A8D6ED9B22A}"/>
    <dgm:cxn modelId="{32CB6479-0C04-49CE-81A2-03B0C9F16C16}" srcId="{9E25EAD9-C7DB-4C1E-A155-3F88A068D70E}" destId="{1B5865E9-F286-4449-A238-E1CF88E8FB44}" srcOrd="0" destOrd="0" parTransId="{798FB92C-7AFC-413E-86F2-2B373CDA3307}" sibTransId="{1CEB28E0-EF26-4192-BD35-113A9C020155}"/>
    <dgm:cxn modelId="{885B5856-18C3-4FD4-83AD-2C614B460F94}" type="presOf" srcId="{D206B896-73AF-4FB1-A681-20380777773C}" destId="{7B391380-D02B-4F22-B116-D23A16B14C83}" srcOrd="0" destOrd="0" presId="urn:microsoft.com/office/officeart/2005/8/layout/hChevron3"/>
    <dgm:cxn modelId="{074CA610-86A4-4398-AEB8-8039E8B638DD}" srcId="{9E25EAD9-C7DB-4C1E-A155-3F88A068D70E}" destId="{BEBC86D0-C120-48F6-83CE-8B96FB767374}" srcOrd="7" destOrd="0" parTransId="{9399A47C-8135-4716-891F-EA68F2E4408B}" sibTransId="{2AB28D0A-9F04-4D56-BA41-9E8ADDB600D6}"/>
    <dgm:cxn modelId="{60E2FD79-DAAA-466D-94BA-452F84DDBCD2}" srcId="{9E25EAD9-C7DB-4C1E-A155-3F88A068D70E}" destId="{B863B376-6F1E-425E-82C8-E37ED548AF74}" srcOrd="1" destOrd="0" parTransId="{1687D093-250E-4208-816A-39E210DD3960}" sibTransId="{FBEEA3AC-BAB9-445B-ADD5-B5A28A36A840}"/>
    <dgm:cxn modelId="{83669861-D415-46EB-B1C7-6DA0A4F7921A}" type="presParOf" srcId="{FAC81969-774C-408E-BE74-628BA491E017}" destId="{FAA0BD49-6E3A-4289-8BDD-0DDD77A59DAB}" srcOrd="0" destOrd="0" presId="urn:microsoft.com/office/officeart/2005/8/layout/hChevron3"/>
    <dgm:cxn modelId="{54FD0BE4-965F-4DCC-B82B-DF915A659192}" type="presParOf" srcId="{FAC81969-774C-408E-BE74-628BA491E017}" destId="{15E54C22-4C09-4D1F-AE00-028C076B36E4}" srcOrd="1" destOrd="0" presId="urn:microsoft.com/office/officeart/2005/8/layout/hChevron3"/>
    <dgm:cxn modelId="{B1BE5D27-0630-4734-AA75-2A614DCD524F}" type="presParOf" srcId="{FAC81969-774C-408E-BE74-628BA491E017}" destId="{5D30F3D5-DEC2-40A5-BF85-A385D359608F}" srcOrd="2" destOrd="0" presId="urn:microsoft.com/office/officeart/2005/8/layout/hChevron3"/>
    <dgm:cxn modelId="{544E9B6E-EEEF-44E9-9A8F-829983F1485D}" type="presParOf" srcId="{FAC81969-774C-408E-BE74-628BA491E017}" destId="{A2912C19-FB37-4FCE-803E-FCF9346DEB0A}" srcOrd="3" destOrd="0" presId="urn:microsoft.com/office/officeart/2005/8/layout/hChevron3"/>
    <dgm:cxn modelId="{2E91B21E-B17E-4BDD-9093-E2871C6E7B84}" type="presParOf" srcId="{FAC81969-774C-408E-BE74-628BA491E017}" destId="{BE268CED-5ADC-4BA3-BB40-4260FC9EE2F5}" srcOrd="4" destOrd="0" presId="urn:microsoft.com/office/officeart/2005/8/layout/hChevron3"/>
    <dgm:cxn modelId="{BCE672F8-0981-4AFB-8EA3-BA75689C7876}" type="presParOf" srcId="{FAC81969-774C-408E-BE74-628BA491E017}" destId="{5F5D221D-80FF-480D-84FE-4A21279C33AD}" srcOrd="5" destOrd="0" presId="urn:microsoft.com/office/officeart/2005/8/layout/hChevron3"/>
    <dgm:cxn modelId="{82F6A76E-92C6-43FC-9970-746964C2C9C8}" type="presParOf" srcId="{FAC81969-774C-408E-BE74-628BA491E017}" destId="{4F0E4F42-913F-4B70-ABA2-BF0908722E82}" srcOrd="6" destOrd="0" presId="urn:microsoft.com/office/officeart/2005/8/layout/hChevron3"/>
    <dgm:cxn modelId="{7E5D07FA-4B9F-42CA-A37E-7E3943ECAF18}" type="presParOf" srcId="{FAC81969-774C-408E-BE74-628BA491E017}" destId="{8F655D4C-EABB-4CA0-9898-224D33807746}" srcOrd="7" destOrd="0" presId="urn:microsoft.com/office/officeart/2005/8/layout/hChevron3"/>
    <dgm:cxn modelId="{5A740F97-0D1A-4068-943C-05DC12C2A506}" type="presParOf" srcId="{FAC81969-774C-408E-BE74-628BA491E017}" destId="{7B391380-D02B-4F22-B116-D23A16B14C83}" srcOrd="8" destOrd="0" presId="urn:microsoft.com/office/officeart/2005/8/layout/hChevron3"/>
    <dgm:cxn modelId="{23007EE5-1AAE-4CE6-9278-8BEEF5522522}" type="presParOf" srcId="{FAC81969-774C-408E-BE74-628BA491E017}" destId="{4C74400D-E912-4DD3-87E5-19188E6070AA}" srcOrd="9" destOrd="0" presId="urn:microsoft.com/office/officeart/2005/8/layout/hChevron3"/>
    <dgm:cxn modelId="{D9982693-468F-4E85-B56C-60F37BE7EFBF}" type="presParOf" srcId="{FAC81969-774C-408E-BE74-628BA491E017}" destId="{3CE0046D-F1BA-4968-9F12-BE7AAB7D954C}" srcOrd="10" destOrd="0" presId="urn:microsoft.com/office/officeart/2005/8/layout/hChevron3"/>
    <dgm:cxn modelId="{5D70B764-1F60-4C59-A06C-184722CDBDD5}" type="presParOf" srcId="{FAC81969-774C-408E-BE74-628BA491E017}" destId="{0BCFB875-0990-4932-B976-D6D583B9FA84}" srcOrd="11" destOrd="0" presId="urn:microsoft.com/office/officeart/2005/8/layout/hChevron3"/>
    <dgm:cxn modelId="{D909274F-B6FE-49E5-AB90-2A5598AB2FDB}" type="presParOf" srcId="{FAC81969-774C-408E-BE74-628BA491E017}" destId="{05DF7EFC-5BB0-47F6-85EA-47EB1A5C6BB9}" srcOrd="12" destOrd="0" presId="urn:microsoft.com/office/officeart/2005/8/layout/hChevron3"/>
    <dgm:cxn modelId="{3D7FC1A9-873E-447D-A899-1B9CF0512167}" type="presParOf" srcId="{FAC81969-774C-408E-BE74-628BA491E017}" destId="{55E91408-CC78-4010-BFD0-38BB7A8CFA8E}" srcOrd="13" destOrd="0" presId="urn:microsoft.com/office/officeart/2005/8/layout/hChevron3"/>
    <dgm:cxn modelId="{7F6EBACA-E4B5-446B-B6D4-6CD62E0E0429}" type="presParOf" srcId="{FAC81969-774C-408E-BE74-628BA491E017}" destId="{7D27058F-8801-4A46-A7A0-272CE179AB6F}" srcOrd="14" destOrd="0" presId="urn:microsoft.com/office/officeart/2005/8/layout/hChevron3"/>
    <dgm:cxn modelId="{58D9B83C-5F41-44E7-B11A-E307AF9649CE}" type="presParOf" srcId="{FAC81969-774C-408E-BE74-628BA491E017}" destId="{2B593AD8-E803-44AD-B035-41E9C1DD4D8D}" srcOrd="15" destOrd="0" presId="urn:microsoft.com/office/officeart/2005/8/layout/hChevron3"/>
    <dgm:cxn modelId="{2775C926-1D19-4E76-8E4F-BEFE70F9DA70}" type="presParOf" srcId="{FAC81969-774C-408E-BE74-628BA491E017}" destId="{2F9FF18B-6D92-4C95-B857-7161192D7119}" srcOrd="16" destOrd="0" presId="urn:microsoft.com/office/officeart/2005/8/layout/hChevron3"/>
    <dgm:cxn modelId="{BC3CB5AA-F50D-4C71-BA65-1528E39286D7}" type="presParOf" srcId="{FAC81969-774C-408E-BE74-628BA491E017}" destId="{4CE5BD39-C7EE-4FB6-BFC8-F2713EAA0E85}" srcOrd="17" destOrd="0" presId="urn:microsoft.com/office/officeart/2005/8/layout/hChevron3"/>
    <dgm:cxn modelId="{AD036C84-53EE-4C3A-88FB-6B4416A1D0EC}" type="presParOf" srcId="{FAC81969-774C-408E-BE74-628BA491E017}" destId="{269B399C-CB16-468F-8059-CA6D600CC33F}" srcOrd="18" destOrd="0" presId="urn:microsoft.com/office/officeart/2005/8/layout/hChevron3"/>
    <dgm:cxn modelId="{45CD8519-D473-4ABC-BE4F-D563D94FE0D6}" type="presParOf" srcId="{FAC81969-774C-408E-BE74-628BA491E017}" destId="{6889D0E9-94FE-4A0B-ABBC-CF66BC9404DD}" srcOrd="19" destOrd="0" presId="urn:microsoft.com/office/officeart/2005/8/layout/hChevron3"/>
    <dgm:cxn modelId="{1D6B219E-3A1F-478D-8BAE-BAB9D949DD7C}" type="presParOf" srcId="{FAC81969-774C-408E-BE74-628BA491E017}" destId="{C55CF9FD-A814-4EA9-9EBB-3921432A5D4B}" srcOrd="2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42368-D2F0-46A0-A1AD-8F4D2DA2D132}">
      <dsp:nvSpPr>
        <dsp:cNvPr id="0" name=""/>
        <dsp:cNvSpPr/>
      </dsp:nvSpPr>
      <dsp:spPr>
        <a:xfrm>
          <a:off x="4322475" y="2054298"/>
          <a:ext cx="2212887" cy="833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186"/>
              </a:lnTo>
              <a:lnTo>
                <a:pt x="2241385" y="369186"/>
              </a:lnTo>
              <a:lnTo>
                <a:pt x="2241385" y="738373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D6E1B-5B58-4AB6-A346-5A6571A2EBA5}">
      <dsp:nvSpPr>
        <dsp:cNvPr id="0" name=""/>
        <dsp:cNvSpPr/>
      </dsp:nvSpPr>
      <dsp:spPr>
        <a:xfrm>
          <a:off x="2147539" y="2054298"/>
          <a:ext cx="2174936" cy="852913"/>
        </a:xfrm>
        <a:custGeom>
          <a:avLst/>
          <a:gdLst/>
          <a:ahLst/>
          <a:cxnLst/>
          <a:rect l="0" t="0" r="0" b="0"/>
          <a:pathLst>
            <a:path>
              <a:moveTo>
                <a:pt x="2241385" y="0"/>
              </a:moveTo>
              <a:lnTo>
                <a:pt x="2241385" y="369186"/>
              </a:lnTo>
              <a:lnTo>
                <a:pt x="0" y="369186"/>
              </a:lnTo>
              <a:lnTo>
                <a:pt x="0" y="738373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48D13-D05F-4030-B3B1-31ABBDF59104}">
      <dsp:nvSpPr>
        <dsp:cNvPr id="0" name=""/>
        <dsp:cNvSpPr/>
      </dsp:nvSpPr>
      <dsp:spPr>
        <a:xfrm>
          <a:off x="63459" y="0"/>
          <a:ext cx="8518031" cy="2054298"/>
        </a:xfrm>
        <a:prstGeom prst="rect">
          <a:avLst/>
        </a:prstGeom>
        <a:solidFill>
          <a:srgbClr val="CBDDE7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Распоряжение правительства Воронежской области от 14 сентября 2022 г. № 977-р «Об определении порядка использования государственной информационной системы в области противодействия коррупции «Посейдон» </a:t>
          </a:r>
          <a:endParaRPr lang="ru-RU" sz="2800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3459" y="0"/>
        <a:ext cx="8518031" cy="2054298"/>
      </dsp:txXfrm>
    </dsp:sp>
    <dsp:sp modelId="{5E88B7C6-12BA-4962-8D9F-D6B7528B2DC7}">
      <dsp:nvSpPr>
        <dsp:cNvPr id="0" name=""/>
        <dsp:cNvSpPr/>
      </dsp:nvSpPr>
      <dsp:spPr>
        <a:xfrm>
          <a:off x="167264" y="2907211"/>
          <a:ext cx="3960550" cy="2605369"/>
        </a:xfrm>
        <a:prstGeom prst="rect">
          <a:avLst/>
        </a:prstGeom>
        <a:solidFill>
          <a:srgbClr val="D9E5C1"/>
        </a:solidFill>
        <a:ln w="25400" cap="flat" cmpd="sng" algn="ctr">
          <a:solidFill>
            <a:srgbClr val="B8CF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ПОРЯДОК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использования системы «Посейдон»</a:t>
          </a:r>
          <a:endParaRPr lang="ru-RU" sz="2800" kern="1200" dirty="0">
            <a:solidFill>
              <a:schemeClr val="accent2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67264" y="2907211"/>
        <a:ext cx="3960550" cy="2605369"/>
      </dsp:txXfrm>
    </dsp:sp>
    <dsp:sp modelId="{24DF1EF0-A5F1-417F-A6E0-8158DF2752B4}">
      <dsp:nvSpPr>
        <dsp:cNvPr id="0" name=""/>
        <dsp:cNvSpPr/>
      </dsp:nvSpPr>
      <dsp:spPr>
        <a:xfrm>
          <a:off x="4492102" y="2888127"/>
          <a:ext cx="4086521" cy="3010800"/>
        </a:xfrm>
        <a:prstGeom prst="rect">
          <a:avLst/>
        </a:prstGeom>
        <a:solidFill>
          <a:srgbClr val="D9E5C1"/>
        </a:solidFill>
        <a:ln w="25400" cap="flat" cmpd="sng" algn="ctr">
          <a:solidFill>
            <a:srgbClr val="B8CF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Перечни должностных лиц, допущенных                      к работе с системой «Посейдон» в рамках реализации полномочий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сфере противодействия коррупции</a:t>
          </a:r>
          <a:endParaRPr lang="ru-RU" sz="2800" kern="1200" dirty="0">
            <a:solidFill>
              <a:schemeClr val="accent2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92102" y="2888127"/>
        <a:ext cx="4086521" cy="3010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B4A6D-46A9-4E53-9530-1113F9B3B15E}">
      <dsp:nvSpPr>
        <dsp:cNvPr id="0" name=""/>
        <dsp:cNvSpPr/>
      </dsp:nvSpPr>
      <dsp:spPr>
        <a:xfrm>
          <a:off x="637270" y="0"/>
          <a:ext cx="7222402" cy="36521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041DD-09D8-48A6-B521-817906155C2D}">
      <dsp:nvSpPr>
        <dsp:cNvPr id="0" name=""/>
        <dsp:cNvSpPr/>
      </dsp:nvSpPr>
      <dsp:spPr>
        <a:xfrm>
          <a:off x="2333" y="1095653"/>
          <a:ext cx="1358764" cy="1460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2009 г.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Антикорр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 экспертиза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662" y="1161982"/>
        <a:ext cx="1226106" cy="1328214"/>
      </dsp:txXfrm>
    </dsp:sp>
    <dsp:sp modelId="{3C7562D8-18D1-4EB7-933F-A5AA2FC16550}">
      <dsp:nvSpPr>
        <dsp:cNvPr id="0" name=""/>
        <dsp:cNvSpPr/>
      </dsp:nvSpPr>
      <dsp:spPr>
        <a:xfrm>
          <a:off x="1429036" y="1095653"/>
          <a:ext cx="1358764" cy="1460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2010 г.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ОРВ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5365" y="1161982"/>
        <a:ext cx="1226106" cy="1328214"/>
      </dsp:txXfrm>
    </dsp:sp>
    <dsp:sp modelId="{CC4A04F5-F98B-47A9-9517-08EE79D357D9}">
      <dsp:nvSpPr>
        <dsp:cNvPr id="0" name=""/>
        <dsp:cNvSpPr/>
      </dsp:nvSpPr>
      <dsp:spPr>
        <a:xfrm>
          <a:off x="2855738" y="1095653"/>
          <a:ext cx="1358764" cy="1460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2011 г. Экспертиза НПА (ретро – ОРВ)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 2015 г. -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ОФВ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2067" y="1161982"/>
        <a:ext cx="1226106" cy="1328214"/>
      </dsp:txXfrm>
    </dsp:sp>
    <dsp:sp modelId="{CCF1E981-F89E-4925-AFD3-7895ED078EFB}">
      <dsp:nvSpPr>
        <dsp:cNvPr id="0" name=""/>
        <dsp:cNvSpPr/>
      </dsp:nvSpPr>
      <dsp:spPr>
        <a:xfrm>
          <a:off x="4282441" y="1095653"/>
          <a:ext cx="1358764" cy="1460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2013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Региональные ОРВ / экспертиза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8770" y="1161982"/>
        <a:ext cx="1226106" cy="1328214"/>
      </dsp:txXfrm>
    </dsp:sp>
    <dsp:sp modelId="{18D66691-8248-47F8-A4FC-74F5EA696C48}">
      <dsp:nvSpPr>
        <dsp:cNvPr id="0" name=""/>
        <dsp:cNvSpPr/>
      </dsp:nvSpPr>
      <dsp:spPr>
        <a:xfrm>
          <a:off x="5709143" y="1095653"/>
          <a:ext cx="1358764" cy="1460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2019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«Регуляторная гильотина»</a:t>
          </a:r>
        </a:p>
      </dsp:txBody>
      <dsp:txXfrm>
        <a:off x="5775472" y="1161982"/>
        <a:ext cx="1226106" cy="1328214"/>
      </dsp:txXfrm>
    </dsp:sp>
    <dsp:sp modelId="{1C540F21-128C-4F7B-828A-3CEDFE13D143}">
      <dsp:nvSpPr>
        <dsp:cNvPr id="0" name=""/>
        <dsp:cNvSpPr/>
      </dsp:nvSpPr>
      <dsp:spPr>
        <a:xfrm>
          <a:off x="7135846" y="1095653"/>
          <a:ext cx="1358764" cy="1460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2020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ФЗ «Об обязательных требованиях»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ФЗ об ЭПР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2175" y="1161982"/>
        <a:ext cx="1226106" cy="13282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0BD49-6E3A-4289-8BDD-0DDD77A59DAB}">
      <dsp:nvSpPr>
        <dsp:cNvPr id="0" name=""/>
        <dsp:cNvSpPr/>
      </dsp:nvSpPr>
      <dsp:spPr>
        <a:xfrm>
          <a:off x="1103" y="0"/>
          <a:ext cx="1003809" cy="144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1103" y="0"/>
        <a:ext cx="967805" cy="144017"/>
      </dsp:txXfrm>
    </dsp:sp>
    <dsp:sp modelId="{5D30F3D5-DEC2-40A5-BF85-A385D359608F}">
      <dsp:nvSpPr>
        <dsp:cNvPr id="0" name=""/>
        <dsp:cNvSpPr/>
      </dsp:nvSpPr>
      <dsp:spPr>
        <a:xfrm>
          <a:off x="804151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876160" y="0"/>
        <a:ext cx="859792" cy="144017"/>
      </dsp:txXfrm>
    </dsp:sp>
    <dsp:sp modelId="{BE268CED-5ADC-4BA3-BB40-4260FC9EE2F5}">
      <dsp:nvSpPr>
        <dsp:cNvPr id="0" name=""/>
        <dsp:cNvSpPr/>
      </dsp:nvSpPr>
      <dsp:spPr>
        <a:xfrm>
          <a:off x="1607199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1679208" y="0"/>
        <a:ext cx="859792" cy="144017"/>
      </dsp:txXfrm>
    </dsp:sp>
    <dsp:sp modelId="{4F0E4F42-913F-4B70-ABA2-BF0908722E82}">
      <dsp:nvSpPr>
        <dsp:cNvPr id="0" name=""/>
        <dsp:cNvSpPr/>
      </dsp:nvSpPr>
      <dsp:spPr>
        <a:xfrm>
          <a:off x="2410247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482256" y="0"/>
        <a:ext cx="859792" cy="144017"/>
      </dsp:txXfrm>
    </dsp:sp>
    <dsp:sp modelId="{7B391380-D02B-4F22-B116-D23A16B14C83}">
      <dsp:nvSpPr>
        <dsp:cNvPr id="0" name=""/>
        <dsp:cNvSpPr/>
      </dsp:nvSpPr>
      <dsp:spPr>
        <a:xfrm>
          <a:off x="3213295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3285304" y="0"/>
        <a:ext cx="859792" cy="144017"/>
      </dsp:txXfrm>
    </dsp:sp>
    <dsp:sp modelId="{3CE0046D-F1BA-4968-9F12-BE7AAB7D954C}">
      <dsp:nvSpPr>
        <dsp:cNvPr id="0" name=""/>
        <dsp:cNvSpPr/>
      </dsp:nvSpPr>
      <dsp:spPr>
        <a:xfrm>
          <a:off x="4016343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088352" y="0"/>
        <a:ext cx="859792" cy="144017"/>
      </dsp:txXfrm>
    </dsp:sp>
    <dsp:sp modelId="{05DF7EFC-5BB0-47F6-85EA-47EB1A5C6BB9}">
      <dsp:nvSpPr>
        <dsp:cNvPr id="0" name=""/>
        <dsp:cNvSpPr/>
      </dsp:nvSpPr>
      <dsp:spPr>
        <a:xfrm>
          <a:off x="4819390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891399" y="0"/>
        <a:ext cx="859792" cy="144017"/>
      </dsp:txXfrm>
    </dsp:sp>
    <dsp:sp modelId="{7D27058F-8801-4A46-A7A0-272CE179AB6F}">
      <dsp:nvSpPr>
        <dsp:cNvPr id="0" name=""/>
        <dsp:cNvSpPr/>
      </dsp:nvSpPr>
      <dsp:spPr>
        <a:xfrm>
          <a:off x="5622438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694447" y="0"/>
        <a:ext cx="859792" cy="144017"/>
      </dsp:txXfrm>
    </dsp:sp>
    <dsp:sp modelId="{2F9FF18B-6D92-4C95-B857-7161192D7119}">
      <dsp:nvSpPr>
        <dsp:cNvPr id="0" name=""/>
        <dsp:cNvSpPr/>
      </dsp:nvSpPr>
      <dsp:spPr>
        <a:xfrm>
          <a:off x="6425486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6497495" y="0"/>
        <a:ext cx="859792" cy="144017"/>
      </dsp:txXfrm>
    </dsp:sp>
    <dsp:sp modelId="{269B399C-CB16-468F-8059-CA6D600CC33F}">
      <dsp:nvSpPr>
        <dsp:cNvPr id="0" name=""/>
        <dsp:cNvSpPr/>
      </dsp:nvSpPr>
      <dsp:spPr>
        <a:xfrm>
          <a:off x="7228534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7300543" y="0"/>
        <a:ext cx="859792" cy="144017"/>
      </dsp:txXfrm>
    </dsp:sp>
    <dsp:sp modelId="{C55CF9FD-A814-4EA9-9EBB-3921432A5D4B}">
      <dsp:nvSpPr>
        <dsp:cNvPr id="0" name=""/>
        <dsp:cNvSpPr/>
      </dsp:nvSpPr>
      <dsp:spPr>
        <a:xfrm>
          <a:off x="8031582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8103591" y="0"/>
        <a:ext cx="859792" cy="1440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0BD49-6E3A-4289-8BDD-0DDD77A59DAB}">
      <dsp:nvSpPr>
        <dsp:cNvPr id="0" name=""/>
        <dsp:cNvSpPr/>
      </dsp:nvSpPr>
      <dsp:spPr>
        <a:xfrm>
          <a:off x="1103" y="0"/>
          <a:ext cx="1003809" cy="144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1103" y="0"/>
        <a:ext cx="967805" cy="144017"/>
      </dsp:txXfrm>
    </dsp:sp>
    <dsp:sp modelId="{5D30F3D5-DEC2-40A5-BF85-A385D359608F}">
      <dsp:nvSpPr>
        <dsp:cNvPr id="0" name=""/>
        <dsp:cNvSpPr/>
      </dsp:nvSpPr>
      <dsp:spPr>
        <a:xfrm>
          <a:off x="804151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876160" y="0"/>
        <a:ext cx="859792" cy="144017"/>
      </dsp:txXfrm>
    </dsp:sp>
    <dsp:sp modelId="{BE268CED-5ADC-4BA3-BB40-4260FC9EE2F5}">
      <dsp:nvSpPr>
        <dsp:cNvPr id="0" name=""/>
        <dsp:cNvSpPr/>
      </dsp:nvSpPr>
      <dsp:spPr>
        <a:xfrm>
          <a:off x="1607199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1679208" y="0"/>
        <a:ext cx="859792" cy="144017"/>
      </dsp:txXfrm>
    </dsp:sp>
    <dsp:sp modelId="{4F0E4F42-913F-4B70-ABA2-BF0908722E82}">
      <dsp:nvSpPr>
        <dsp:cNvPr id="0" name=""/>
        <dsp:cNvSpPr/>
      </dsp:nvSpPr>
      <dsp:spPr>
        <a:xfrm>
          <a:off x="2410247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482256" y="0"/>
        <a:ext cx="859792" cy="144017"/>
      </dsp:txXfrm>
    </dsp:sp>
    <dsp:sp modelId="{7B391380-D02B-4F22-B116-D23A16B14C83}">
      <dsp:nvSpPr>
        <dsp:cNvPr id="0" name=""/>
        <dsp:cNvSpPr/>
      </dsp:nvSpPr>
      <dsp:spPr>
        <a:xfrm>
          <a:off x="3213295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3285304" y="0"/>
        <a:ext cx="859792" cy="144017"/>
      </dsp:txXfrm>
    </dsp:sp>
    <dsp:sp modelId="{3CE0046D-F1BA-4968-9F12-BE7AAB7D954C}">
      <dsp:nvSpPr>
        <dsp:cNvPr id="0" name=""/>
        <dsp:cNvSpPr/>
      </dsp:nvSpPr>
      <dsp:spPr>
        <a:xfrm>
          <a:off x="4016343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088352" y="0"/>
        <a:ext cx="859792" cy="144017"/>
      </dsp:txXfrm>
    </dsp:sp>
    <dsp:sp modelId="{05DF7EFC-5BB0-47F6-85EA-47EB1A5C6BB9}">
      <dsp:nvSpPr>
        <dsp:cNvPr id="0" name=""/>
        <dsp:cNvSpPr/>
      </dsp:nvSpPr>
      <dsp:spPr>
        <a:xfrm>
          <a:off x="4819390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891399" y="0"/>
        <a:ext cx="859792" cy="144017"/>
      </dsp:txXfrm>
    </dsp:sp>
    <dsp:sp modelId="{7D27058F-8801-4A46-A7A0-272CE179AB6F}">
      <dsp:nvSpPr>
        <dsp:cNvPr id="0" name=""/>
        <dsp:cNvSpPr/>
      </dsp:nvSpPr>
      <dsp:spPr>
        <a:xfrm>
          <a:off x="5622438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694447" y="0"/>
        <a:ext cx="859792" cy="144017"/>
      </dsp:txXfrm>
    </dsp:sp>
    <dsp:sp modelId="{2F9FF18B-6D92-4C95-B857-7161192D7119}">
      <dsp:nvSpPr>
        <dsp:cNvPr id="0" name=""/>
        <dsp:cNvSpPr/>
      </dsp:nvSpPr>
      <dsp:spPr>
        <a:xfrm>
          <a:off x="6425486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6497495" y="0"/>
        <a:ext cx="859792" cy="144017"/>
      </dsp:txXfrm>
    </dsp:sp>
    <dsp:sp modelId="{269B399C-CB16-468F-8059-CA6D600CC33F}">
      <dsp:nvSpPr>
        <dsp:cNvPr id="0" name=""/>
        <dsp:cNvSpPr/>
      </dsp:nvSpPr>
      <dsp:spPr>
        <a:xfrm>
          <a:off x="7228534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7300543" y="0"/>
        <a:ext cx="859792" cy="144017"/>
      </dsp:txXfrm>
    </dsp:sp>
    <dsp:sp modelId="{C55CF9FD-A814-4EA9-9EBB-3921432A5D4B}">
      <dsp:nvSpPr>
        <dsp:cNvPr id="0" name=""/>
        <dsp:cNvSpPr/>
      </dsp:nvSpPr>
      <dsp:spPr>
        <a:xfrm>
          <a:off x="8031582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8103591" y="0"/>
        <a:ext cx="859792" cy="1440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0BD49-6E3A-4289-8BDD-0DDD77A59DAB}">
      <dsp:nvSpPr>
        <dsp:cNvPr id="0" name=""/>
        <dsp:cNvSpPr/>
      </dsp:nvSpPr>
      <dsp:spPr>
        <a:xfrm>
          <a:off x="1103" y="0"/>
          <a:ext cx="1003809" cy="144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1103" y="0"/>
        <a:ext cx="967805" cy="144017"/>
      </dsp:txXfrm>
    </dsp:sp>
    <dsp:sp modelId="{5D30F3D5-DEC2-40A5-BF85-A385D359608F}">
      <dsp:nvSpPr>
        <dsp:cNvPr id="0" name=""/>
        <dsp:cNvSpPr/>
      </dsp:nvSpPr>
      <dsp:spPr>
        <a:xfrm>
          <a:off x="804151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876160" y="0"/>
        <a:ext cx="859792" cy="144017"/>
      </dsp:txXfrm>
    </dsp:sp>
    <dsp:sp modelId="{BE268CED-5ADC-4BA3-BB40-4260FC9EE2F5}">
      <dsp:nvSpPr>
        <dsp:cNvPr id="0" name=""/>
        <dsp:cNvSpPr/>
      </dsp:nvSpPr>
      <dsp:spPr>
        <a:xfrm>
          <a:off x="1607199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1679208" y="0"/>
        <a:ext cx="859792" cy="144017"/>
      </dsp:txXfrm>
    </dsp:sp>
    <dsp:sp modelId="{4F0E4F42-913F-4B70-ABA2-BF0908722E82}">
      <dsp:nvSpPr>
        <dsp:cNvPr id="0" name=""/>
        <dsp:cNvSpPr/>
      </dsp:nvSpPr>
      <dsp:spPr>
        <a:xfrm>
          <a:off x="2410247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482256" y="0"/>
        <a:ext cx="859792" cy="144017"/>
      </dsp:txXfrm>
    </dsp:sp>
    <dsp:sp modelId="{7B391380-D02B-4F22-B116-D23A16B14C83}">
      <dsp:nvSpPr>
        <dsp:cNvPr id="0" name=""/>
        <dsp:cNvSpPr/>
      </dsp:nvSpPr>
      <dsp:spPr>
        <a:xfrm>
          <a:off x="3213295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3285304" y="0"/>
        <a:ext cx="859792" cy="144017"/>
      </dsp:txXfrm>
    </dsp:sp>
    <dsp:sp modelId="{3CE0046D-F1BA-4968-9F12-BE7AAB7D954C}">
      <dsp:nvSpPr>
        <dsp:cNvPr id="0" name=""/>
        <dsp:cNvSpPr/>
      </dsp:nvSpPr>
      <dsp:spPr>
        <a:xfrm>
          <a:off x="4016343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088352" y="0"/>
        <a:ext cx="859792" cy="144017"/>
      </dsp:txXfrm>
    </dsp:sp>
    <dsp:sp modelId="{05DF7EFC-5BB0-47F6-85EA-47EB1A5C6BB9}">
      <dsp:nvSpPr>
        <dsp:cNvPr id="0" name=""/>
        <dsp:cNvSpPr/>
      </dsp:nvSpPr>
      <dsp:spPr>
        <a:xfrm>
          <a:off x="4819390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891399" y="0"/>
        <a:ext cx="859792" cy="144017"/>
      </dsp:txXfrm>
    </dsp:sp>
    <dsp:sp modelId="{7D27058F-8801-4A46-A7A0-272CE179AB6F}">
      <dsp:nvSpPr>
        <dsp:cNvPr id="0" name=""/>
        <dsp:cNvSpPr/>
      </dsp:nvSpPr>
      <dsp:spPr>
        <a:xfrm>
          <a:off x="5622438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694447" y="0"/>
        <a:ext cx="859792" cy="144017"/>
      </dsp:txXfrm>
    </dsp:sp>
    <dsp:sp modelId="{2F9FF18B-6D92-4C95-B857-7161192D7119}">
      <dsp:nvSpPr>
        <dsp:cNvPr id="0" name=""/>
        <dsp:cNvSpPr/>
      </dsp:nvSpPr>
      <dsp:spPr>
        <a:xfrm>
          <a:off x="6425486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6497495" y="0"/>
        <a:ext cx="859792" cy="144017"/>
      </dsp:txXfrm>
    </dsp:sp>
    <dsp:sp modelId="{269B399C-CB16-468F-8059-CA6D600CC33F}">
      <dsp:nvSpPr>
        <dsp:cNvPr id="0" name=""/>
        <dsp:cNvSpPr/>
      </dsp:nvSpPr>
      <dsp:spPr>
        <a:xfrm>
          <a:off x="7228534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7300543" y="0"/>
        <a:ext cx="859792" cy="144017"/>
      </dsp:txXfrm>
    </dsp:sp>
    <dsp:sp modelId="{C55CF9FD-A814-4EA9-9EBB-3921432A5D4B}">
      <dsp:nvSpPr>
        <dsp:cNvPr id="0" name=""/>
        <dsp:cNvSpPr/>
      </dsp:nvSpPr>
      <dsp:spPr>
        <a:xfrm>
          <a:off x="8031582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8103591" y="0"/>
        <a:ext cx="859792" cy="1440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0BD49-6E3A-4289-8BDD-0DDD77A59DAB}">
      <dsp:nvSpPr>
        <dsp:cNvPr id="0" name=""/>
        <dsp:cNvSpPr/>
      </dsp:nvSpPr>
      <dsp:spPr>
        <a:xfrm>
          <a:off x="1103" y="0"/>
          <a:ext cx="1003809" cy="144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1103" y="0"/>
        <a:ext cx="967805" cy="144017"/>
      </dsp:txXfrm>
    </dsp:sp>
    <dsp:sp modelId="{5D30F3D5-DEC2-40A5-BF85-A385D359608F}">
      <dsp:nvSpPr>
        <dsp:cNvPr id="0" name=""/>
        <dsp:cNvSpPr/>
      </dsp:nvSpPr>
      <dsp:spPr>
        <a:xfrm>
          <a:off x="804151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876160" y="0"/>
        <a:ext cx="859792" cy="144017"/>
      </dsp:txXfrm>
    </dsp:sp>
    <dsp:sp modelId="{BE268CED-5ADC-4BA3-BB40-4260FC9EE2F5}">
      <dsp:nvSpPr>
        <dsp:cNvPr id="0" name=""/>
        <dsp:cNvSpPr/>
      </dsp:nvSpPr>
      <dsp:spPr>
        <a:xfrm>
          <a:off x="1607199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ru-RU" sz="700" kern="1200" dirty="0"/>
        </a:p>
      </dsp:txBody>
      <dsp:txXfrm>
        <a:off x="1679208" y="0"/>
        <a:ext cx="859792" cy="144017"/>
      </dsp:txXfrm>
    </dsp:sp>
    <dsp:sp modelId="{4F0E4F42-913F-4B70-ABA2-BF0908722E82}">
      <dsp:nvSpPr>
        <dsp:cNvPr id="0" name=""/>
        <dsp:cNvSpPr/>
      </dsp:nvSpPr>
      <dsp:spPr>
        <a:xfrm>
          <a:off x="2410247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482256" y="0"/>
        <a:ext cx="859792" cy="144017"/>
      </dsp:txXfrm>
    </dsp:sp>
    <dsp:sp modelId="{7B391380-D02B-4F22-B116-D23A16B14C83}">
      <dsp:nvSpPr>
        <dsp:cNvPr id="0" name=""/>
        <dsp:cNvSpPr/>
      </dsp:nvSpPr>
      <dsp:spPr>
        <a:xfrm>
          <a:off x="3213295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3285304" y="0"/>
        <a:ext cx="859792" cy="144017"/>
      </dsp:txXfrm>
    </dsp:sp>
    <dsp:sp modelId="{3CE0046D-F1BA-4968-9F12-BE7AAB7D954C}">
      <dsp:nvSpPr>
        <dsp:cNvPr id="0" name=""/>
        <dsp:cNvSpPr/>
      </dsp:nvSpPr>
      <dsp:spPr>
        <a:xfrm>
          <a:off x="4016343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088352" y="0"/>
        <a:ext cx="859792" cy="144017"/>
      </dsp:txXfrm>
    </dsp:sp>
    <dsp:sp modelId="{05DF7EFC-5BB0-47F6-85EA-47EB1A5C6BB9}">
      <dsp:nvSpPr>
        <dsp:cNvPr id="0" name=""/>
        <dsp:cNvSpPr/>
      </dsp:nvSpPr>
      <dsp:spPr>
        <a:xfrm>
          <a:off x="4819390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891399" y="0"/>
        <a:ext cx="859792" cy="144017"/>
      </dsp:txXfrm>
    </dsp:sp>
    <dsp:sp modelId="{7D27058F-8801-4A46-A7A0-272CE179AB6F}">
      <dsp:nvSpPr>
        <dsp:cNvPr id="0" name=""/>
        <dsp:cNvSpPr/>
      </dsp:nvSpPr>
      <dsp:spPr>
        <a:xfrm>
          <a:off x="5622438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694447" y="0"/>
        <a:ext cx="859792" cy="144017"/>
      </dsp:txXfrm>
    </dsp:sp>
    <dsp:sp modelId="{2F9FF18B-6D92-4C95-B857-7161192D7119}">
      <dsp:nvSpPr>
        <dsp:cNvPr id="0" name=""/>
        <dsp:cNvSpPr/>
      </dsp:nvSpPr>
      <dsp:spPr>
        <a:xfrm>
          <a:off x="6425486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6497495" y="0"/>
        <a:ext cx="859792" cy="144017"/>
      </dsp:txXfrm>
    </dsp:sp>
    <dsp:sp modelId="{269B399C-CB16-468F-8059-CA6D600CC33F}">
      <dsp:nvSpPr>
        <dsp:cNvPr id="0" name=""/>
        <dsp:cNvSpPr/>
      </dsp:nvSpPr>
      <dsp:spPr>
        <a:xfrm>
          <a:off x="7228534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7300543" y="0"/>
        <a:ext cx="859792" cy="144017"/>
      </dsp:txXfrm>
    </dsp:sp>
    <dsp:sp modelId="{C55CF9FD-A814-4EA9-9EBB-3921432A5D4B}">
      <dsp:nvSpPr>
        <dsp:cNvPr id="0" name=""/>
        <dsp:cNvSpPr/>
      </dsp:nvSpPr>
      <dsp:spPr>
        <a:xfrm>
          <a:off x="8031582" y="0"/>
          <a:ext cx="1003809" cy="1440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8103591" y="0"/>
        <a:ext cx="859792" cy="144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algn="r"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E48F863F-6A46-4BCA-9CED-225986D066B4}" type="datetimeFigureOut">
              <a:rPr lang="ru-RU"/>
              <a:pPr>
                <a:defRPr/>
              </a:pPr>
              <a:t>07.08.2024</a:t>
            </a:fld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198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9198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24F1B60-E545-4E9B-8CD2-8A3D6E2E8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0521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algn="r"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029932C0-699E-4A21-863F-2A08E26B68FB}" type="datetimeFigureOut">
              <a:rPr lang="ru-RU"/>
              <a:pPr>
                <a:defRPr/>
              </a:pPr>
              <a:t>07.08.2024</a:t>
            </a:fld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599"/>
            <a:ext cx="5438140" cy="44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198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9198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FD09841-7D94-4E66-BA17-27F16F7A41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13973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34571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7055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0513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741111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177104" algn="l" defTabSz="8708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2524" algn="l" defTabSz="8708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7943" algn="l" defTabSz="8708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83368" algn="l" defTabSz="8708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959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9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09841-7D94-4E66-BA17-27F16F7A416D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66305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980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142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945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413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915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405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E499A4E-373C-4EBB-9C90-0DC89B43F8E7}" type="slidenum">
              <a:rPr lang="ru-RU" altLang="ru-RU">
                <a:solidFill>
                  <a:prstClr val="black"/>
                </a:solidFill>
              </a:rPr>
              <a:pPr eaLnBrk="1" hangingPunct="1"/>
              <a:t>49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941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40437238-3F4D-41A9-945B-69523AAD94D6}" type="slidenum">
              <a:rPr lang="ru-RU" altLang="ru-RU">
                <a:solidFill>
                  <a:prstClr val="black"/>
                </a:solidFill>
              </a:rPr>
              <a:pPr eaLnBrk="1" hangingPunct="1"/>
              <a:t>50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82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062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4167E41-CC70-4E5A-8DCA-0B46319B2608}" type="slidenum">
              <a:rPr lang="ru-RU" altLang="ru-RU">
                <a:solidFill>
                  <a:prstClr val="black"/>
                </a:solidFill>
              </a:rPr>
              <a:pPr eaLnBrk="1" hangingPunct="1"/>
              <a:t>51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40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25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21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389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59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85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26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47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18" indent="0" algn="ctr">
              <a:buNone/>
              <a:defRPr/>
            </a:lvl2pPr>
            <a:lvl3pPr marL="903039" indent="0" algn="ctr">
              <a:buNone/>
              <a:defRPr/>
            </a:lvl3pPr>
            <a:lvl4pPr marL="1354560" indent="0" algn="ctr">
              <a:buNone/>
              <a:defRPr/>
            </a:lvl4pPr>
            <a:lvl5pPr marL="1806087" indent="0" algn="ctr">
              <a:buNone/>
              <a:defRPr/>
            </a:lvl5pPr>
            <a:lvl6pPr marL="2257605" indent="0" algn="ctr">
              <a:buNone/>
              <a:defRPr/>
            </a:lvl6pPr>
            <a:lvl7pPr marL="2709118" indent="0" algn="ctr">
              <a:buNone/>
              <a:defRPr/>
            </a:lvl7pPr>
            <a:lvl8pPr marL="3160637" indent="0" algn="ctr">
              <a:buNone/>
              <a:defRPr/>
            </a:lvl8pPr>
            <a:lvl9pPr marL="361215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65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71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836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02199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40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55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73" y="1905001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71" y="4345011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pic>
        <p:nvPicPr>
          <p:cNvPr id="4" name="Picture 3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912120"/>
            <a:ext cx="9144000" cy="32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597045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3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11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1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xmlns="" val="1140582479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1" y="1411574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203402208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1" y="1412896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07607672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7"/>
            <a:ext cx="4114800" cy="1742015"/>
          </a:xfrm>
        </p:spPr>
        <p:txBody>
          <a:bodyPr/>
          <a:lstStyle>
            <a:lvl1pPr marL="339603" indent="-339603">
              <a:lnSpc>
                <a:spcPct val="90000"/>
              </a:lnSpc>
              <a:defRPr sz="2800"/>
            </a:lvl1pPr>
            <a:lvl2pPr marL="672598" indent="-325071">
              <a:lnSpc>
                <a:spcPct val="90000"/>
              </a:lnSpc>
              <a:defRPr sz="2400"/>
            </a:lvl2pPr>
            <a:lvl3pPr marL="952737" indent="-288068">
              <a:lnSpc>
                <a:spcPct val="90000"/>
              </a:lnSpc>
              <a:defRPr sz="2000"/>
            </a:lvl3pPr>
            <a:lvl4pPr marL="1226274" indent="-273526">
              <a:lnSpc>
                <a:spcPct val="90000"/>
              </a:lnSpc>
              <a:defRPr sz="1800"/>
            </a:lvl4pPr>
            <a:lvl5pPr marL="1514348" indent="-280135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411557"/>
            <a:ext cx="4114800" cy="1742015"/>
          </a:xfrm>
        </p:spPr>
        <p:txBody>
          <a:bodyPr/>
          <a:lstStyle>
            <a:lvl1pPr marL="347530" indent="-347530">
              <a:lnSpc>
                <a:spcPct val="90000"/>
              </a:lnSpc>
              <a:defRPr sz="2800"/>
            </a:lvl1pPr>
            <a:lvl2pPr marL="672598" indent="-339603">
              <a:lnSpc>
                <a:spcPct val="90000"/>
              </a:lnSpc>
              <a:defRPr sz="2400"/>
            </a:lvl2pPr>
            <a:lvl3pPr marL="960667" indent="-302603">
              <a:lnSpc>
                <a:spcPct val="90000"/>
              </a:lnSpc>
              <a:defRPr sz="2000"/>
            </a:lvl3pPr>
            <a:lvl4pPr marL="1226274" indent="-265606">
              <a:lnSpc>
                <a:spcPct val="90000"/>
              </a:lnSpc>
              <a:defRPr sz="1800"/>
            </a:lvl4pPr>
            <a:lvl5pPr marL="1514348" indent="-273526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627173122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2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6683" indent="0">
              <a:buNone/>
              <a:defRPr sz="2000" b="1"/>
            </a:lvl2pPr>
            <a:lvl3pPr marL="913365" indent="0">
              <a:buNone/>
              <a:defRPr sz="1800" b="1"/>
            </a:lvl3pPr>
            <a:lvl4pPr marL="1370044" indent="0">
              <a:buNone/>
              <a:defRPr sz="1600" b="1"/>
            </a:lvl4pPr>
            <a:lvl5pPr marL="1826722" indent="0">
              <a:buNone/>
              <a:defRPr sz="1600" b="1"/>
            </a:lvl5pPr>
            <a:lvl6pPr marL="2283398" indent="0">
              <a:buNone/>
              <a:defRPr sz="1600" b="1"/>
            </a:lvl6pPr>
            <a:lvl7pPr marL="2740077" indent="0">
              <a:buNone/>
              <a:defRPr sz="1600" b="1"/>
            </a:lvl7pPr>
            <a:lvl8pPr marL="3196760" indent="0">
              <a:buNone/>
              <a:defRPr sz="1600" b="1"/>
            </a:lvl8pPr>
            <a:lvl9pPr marL="3653439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6"/>
            <a:ext cx="4114800" cy="1537344"/>
          </a:xfrm>
        </p:spPr>
        <p:txBody>
          <a:bodyPr/>
          <a:lstStyle>
            <a:lvl1pPr marL="281459" indent="-281459">
              <a:defRPr sz="2300"/>
            </a:lvl1pPr>
            <a:lvl2pPr marL="561598" indent="-265606">
              <a:defRPr sz="2000"/>
            </a:lvl2pPr>
            <a:lvl3pPr marL="812670" indent="-243141">
              <a:defRPr sz="1800"/>
            </a:lvl3pPr>
            <a:lvl4pPr marL="1049201" indent="-228605">
              <a:defRPr sz="1700"/>
            </a:lvl4pPr>
            <a:lvl5pPr marL="1277808" indent="-20613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04" y="175782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6683" indent="0">
              <a:buNone/>
              <a:defRPr sz="2000" b="1"/>
            </a:lvl2pPr>
            <a:lvl3pPr marL="913365" indent="0">
              <a:buNone/>
              <a:defRPr sz="1800" b="1"/>
            </a:lvl3pPr>
            <a:lvl4pPr marL="1370044" indent="0">
              <a:buNone/>
              <a:defRPr sz="1600" b="1"/>
            </a:lvl4pPr>
            <a:lvl5pPr marL="1826722" indent="0">
              <a:buNone/>
              <a:defRPr sz="1600" b="1"/>
            </a:lvl5pPr>
            <a:lvl6pPr marL="2283398" indent="0">
              <a:buNone/>
              <a:defRPr sz="1600" b="1"/>
            </a:lvl6pPr>
            <a:lvl7pPr marL="2740077" indent="0">
              <a:buNone/>
              <a:defRPr sz="1600" b="1"/>
            </a:lvl7pPr>
            <a:lvl8pPr marL="3196760" indent="0">
              <a:buNone/>
              <a:defRPr sz="1600" b="1"/>
            </a:lvl8pPr>
            <a:lvl9pPr marL="3653439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117974" cy="1537344"/>
          </a:xfrm>
        </p:spPr>
        <p:txBody>
          <a:bodyPr/>
          <a:lstStyle>
            <a:lvl1pPr marL="295993" indent="-295993">
              <a:defRPr sz="2300"/>
            </a:lvl1pPr>
            <a:lvl2pPr marL="569529" indent="-273526">
              <a:defRPr sz="2000"/>
            </a:lvl2pPr>
            <a:lvl3pPr marL="820596" indent="-244462">
              <a:defRPr sz="1800"/>
            </a:lvl3pPr>
            <a:lvl4pPr marL="1049201" indent="-236531">
              <a:defRPr sz="1700"/>
            </a:lvl4pPr>
            <a:lvl5pPr marL="1277808" indent="-220673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822236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2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31680129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86667853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6772070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1" y="141157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634930739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1" y="141157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3" y="6238897"/>
            <a:ext cx="9144001" cy="619125"/>
          </a:xfrm>
          <a:solidFill>
            <a:srgbClr val="FFFF99"/>
          </a:solidFill>
        </p:spPr>
        <p:txBody>
          <a:bodyPr wrap="square" lIns="152231" tIns="76113" rIns="152231" bIns="7611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45141814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3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11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1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xmlns="" val="390060766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343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4592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20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9264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63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03847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360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180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72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60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601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2524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6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4332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8973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9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251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466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3301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15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24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84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81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96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97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14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10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088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9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9124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42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89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65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76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9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9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854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66983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16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9229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9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99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69963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94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87719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09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45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577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53475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39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10889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2207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33" y="1803339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34" y="1803339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6746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8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3941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86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52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39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10460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23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4465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7913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41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7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9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04185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1247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31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96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0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2981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82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4589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4481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289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9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9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645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47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3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796" indent="0" algn="ctr">
              <a:buNone/>
              <a:defRPr/>
            </a:lvl2pPr>
            <a:lvl3pPr marL="905591" indent="0" algn="ctr">
              <a:buNone/>
              <a:defRPr/>
            </a:lvl3pPr>
            <a:lvl4pPr marL="1358386" indent="0" algn="ctr">
              <a:buNone/>
              <a:defRPr/>
            </a:lvl4pPr>
            <a:lvl5pPr marL="1811182" indent="0" algn="ctr">
              <a:buNone/>
              <a:defRPr/>
            </a:lvl5pPr>
            <a:lvl6pPr marL="2263967" indent="0" algn="ctr">
              <a:buNone/>
              <a:defRPr/>
            </a:lvl6pPr>
            <a:lvl7pPr marL="2716754" indent="0" algn="ctr">
              <a:buNone/>
              <a:defRPr/>
            </a:lvl7pPr>
            <a:lvl8pPr marL="3169544" indent="0" algn="ctr">
              <a:buNone/>
              <a:defRPr/>
            </a:lvl8pPr>
            <a:lvl9pPr marL="362232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21542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4784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796" indent="0">
              <a:buNone/>
              <a:defRPr sz="1800"/>
            </a:lvl2pPr>
            <a:lvl3pPr marL="905591" indent="0">
              <a:buNone/>
              <a:defRPr sz="1600"/>
            </a:lvl3pPr>
            <a:lvl4pPr marL="1358386" indent="0">
              <a:buNone/>
              <a:defRPr sz="1400"/>
            </a:lvl4pPr>
            <a:lvl5pPr marL="1811182" indent="0">
              <a:buNone/>
              <a:defRPr sz="1400"/>
            </a:lvl5pPr>
            <a:lvl6pPr marL="2263967" indent="0">
              <a:buNone/>
              <a:defRPr sz="1400"/>
            </a:lvl6pPr>
            <a:lvl7pPr marL="2716754" indent="0">
              <a:buNone/>
              <a:defRPr sz="1400"/>
            </a:lvl7pPr>
            <a:lvl8pPr marL="3169544" indent="0">
              <a:buNone/>
              <a:defRPr sz="1400"/>
            </a:lvl8pPr>
            <a:lvl9pPr marL="362232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97136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20238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796" indent="0">
              <a:buNone/>
              <a:defRPr sz="2000" b="1"/>
            </a:lvl2pPr>
            <a:lvl3pPr marL="905591" indent="0">
              <a:buNone/>
              <a:defRPr sz="1800" b="1"/>
            </a:lvl3pPr>
            <a:lvl4pPr marL="1358386" indent="0">
              <a:buNone/>
              <a:defRPr sz="1600" b="1"/>
            </a:lvl4pPr>
            <a:lvl5pPr marL="1811182" indent="0">
              <a:buNone/>
              <a:defRPr sz="1600" b="1"/>
            </a:lvl5pPr>
            <a:lvl6pPr marL="2263967" indent="0">
              <a:buNone/>
              <a:defRPr sz="1600" b="1"/>
            </a:lvl6pPr>
            <a:lvl7pPr marL="2716754" indent="0">
              <a:buNone/>
              <a:defRPr sz="1600" b="1"/>
            </a:lvl7pPr>
            <a:lvl8pPr marL="3169544" indent="0">
              <a:buNone/>
              <a:defRPr sz="1600" b="1"/>
            </a:lvl8pPr>
            <a:lvl9pPr marL="362232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6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796" indent="0">
              <a:buNone/>
              <a:defRPr sz="2000" b="1"/>
            </a:lvl2pPr>
            <a:lvl3pPr marL="905591" indent="0">
              <a:buNone/>
              <a:defRPr sz="1800" b="1"/>
            </a:lvl3pPr>
            <a:lvl4pPr marL="1358386" indent="0">
              <a:buNone/>
              <a:defRPr sz="1600" b="1"/>
            </a:lvl4pPr>
            <a:lvl5pPr marL="1811182" indent="0">
              <a:buNone/>
              <a:defRPr sz="1600" b="1"/>
            </a:lvl5pPr>
            <a:lvl6pPr marL="2263967" indent="0">
              <a:buNone/>
              <a:defRPr sz="1600" b="1"/>
            </a:lvl6pPr>
            <a:lvl7pPr marL="2716754" indent="0">
              <a:buNone/>
              <a:defRPr sz="1600" b="1"/>
            </a:lvl7pPr>
            <a:lvl8pPr marL="3169544" indent="0">
              <a:buNone/>
              <a:defRPr sz="1600" b="1"/>
            </a:lvl8pPr>
            <a:lvl9pPr marL="362232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6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30528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04039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9412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29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796" indent="0">
              <a:buNone/>
              <a:defRPr sz="1200"/>
            </a:lvl2pPr>
            <a:lvl3pPr marL="905591" indent="0">
              <a:buNone/>
              <a:defRPr sz="1000"/>
            </a:lvl3pPr>
            <a:lvl4pPr marL="1358386" indent="0">
              <a:buNone/>
              <a:defRPr sz="900"/>
            </a:lvl4pPr>
            <a:lvl5pPr marL="1811182" indent="0">
              <a:buNone/>
              <a:defRPr sz="900"/>
            </a:lvl5pPr>
            <a:lvl6pPr marL="2263967" indent="0">
              <a:buNone/>
              <a:defRPr sz="900"/>
            </a:lvl6pPr>
            <a:lvl7pPr marL="2716754" indent="0">
              <a:buNone/>
              <a:defRPr sz="900"/>
            </a:lvl7pPr>
            <a:lvl8pPr marL="3169544" indent="0">
              <a:buNone/>
              <a:defRPr sz="900"/>
            </a:lvl8pPr>
            <a:lvl9pPr marL="362232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016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9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432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796" indent="0">
              <a:buNone/>
              <a:defRPr sz="2800"/>
            </a:lvl2pPr>
            <a:lvl3pPr marL="905591" indent="0">
              <a:buNone/>
              <a:defRPr sz="2400"/>
            </a:lvl3pPr>
            <a:lvl4pPr marL="1358386" indent="0">
              <a:buNone/>
              <a:defRPr sz="2000"/>
            </a:lvl4pPr>
            <a:lvl5pPr marL="1811182" indent="0">
              <a:buNone/>
              <a:defRPr sz="2000"/>
            </a:lvl5pPr>
            <a:lvl6pPr marL="2263967" indent="0">
              <a:buNone/>
              <a:defRPr sz="2000"/>
            </a:lvl6pPr>
            <a:lvl7pPr marL="2716754" indent="0">
              <a:buNone/>
              <a:defRPr sz="2000"/>
            </a:lvl7pPr>
            <a:lvl8pPr marL="3169544" indent="0">
              <a:buNone/>
              <a:defRPr sz="2000"/>
            </a:lvl8pPr>
            <a:lvl9pPr marL="362232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796" indent="0">
              <a:buNone/>
              <a:defRPr sz="1200"/>
            </a:lvl2pPr>
            <a:lvl3pPr marL="905591" indent="0">
              <a:buNone/>
              <a:defRPr sz="1000"/>
            </a:lvl3pPr>
            <a:lvl4pPr marL="1358386" indent="0">
              <a:buNone/>
              <a:defRPr sz="900"/>
            </a:lvl4pPr>
            <a:lvl5pPr marL="1811182" indent="0">
              <a:buNone/>
              <a:defRPr sz="900"/>
            </a:lvl5pPr>
            <a:lvl6pPr marL="2263967" indent="0">
              <a:buNone/>
              <a:defRPr sz="900"/>
            </a:lvl6pPr>
            <a:lvl7pPr marL="2716754" indent="0">
              <a:buNone/>
              <a:defRPr sz="900"/>
            </a:lvl7pPr>
            <a:lvl8pPr marL="3169544" indent="0">
              <a:buNone/>
              <a:defRPr sz="900"/>
            </a:lvl8pPr>
            <a:lvl9pPr marL="362232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98802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86543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6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324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67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76703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263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5458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17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1810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4714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185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26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63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5998" indent="0" algn="ctr">
              <a:buNone/>
            </a:lvl2pPr>
            <a:lvl3pPr marL="911997" indent="0" algn="ctr">
              <a:buNone/>
            </a:lvl3pPr>
            <a:lvl4pPr marL="1367996" indent="0" algn="ctr">
              <a:buNone/>
            </a:lvl4pPr>
            <a:lvl5pPr marL="1823987" indent="0" algn="ctr">
              <a:buNone/>
            </a:lvl5pPr>
            <a:lvl6pPr marL="2279981" indent="0" algn="ctr">
              <a:buNone/>
            </a:lvl6pPr>
            <a:lvl7pPr marL="2735981" indent="0" algn="ctr">
              <a:buNone/>
            </a:lvl7pPr>
            <a:lvl8pPr marL="3191970" indent="0" algn="ctr">
              <a:buNone/>
            </a:lvl8pPr>
            <a:lvl9pPr marL="3647964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5" y="6305550"/>
            <a:ext cx="2133600" cy="476250"/>
          </a:xfrm>
          <a:prstGeom prst="rect">
            <a:avLst/>
          </a:prstGeom>
        </p:spPr>
        <p:txBody>
          <a:bodyPr lIns="91215" tIns="45607" rIns="91215" bIns="45607"/>
          <a:lstStyle>
            <a:lvl1pPr>
              <a:defRPr dirty="0"/>
            </a:lvl1pPr>
            <a:extLst/>
          </a:lstStyle>
          <a:p>
            <a:pPr defTabSz="800025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26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6470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98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86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803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6402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273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89189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36120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439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9939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5" y="6305550"/>
            <a:ext cx="2133600" cy="476250"/>
          </a:xfrm>
          <a:prstGeom prst="rect">
            <a:avLst/>
          </a:prstGeom>
        </p:spPr>
        <p:txBody>
          <a:bodyPr lIns="91215" tIns="45607" rIns="91215" bIns="45607"/>
          <a:lstStyle>
            <a:lvl1pPr>
              <a:defRPr/>
            </a:lvl1pPr>
          </a:lstStyle>
          <a:p>
            <a:pPr defTabSz="800025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65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15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82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680" indent="0" algn="ctr">
              <a:buNone/>
              <a:defRPr/>
            </a:lvl2pPr>
            <a:lvl3pPr marL="903360" indent="0" algn="ctr">
              <a:buNone/>
              <a:defRPr/>
            </a:lvl3pPr>
            <a:lvl4pPr marL="1355039" indent="0" algn="ctr">
              <a:buNone/>
              <a:defRPr/>
            </a:lvl4pPr>
            <a:lvl5pPr marL="1806722" indent="0" algn="ctr">
              <a:buNone/>
              <a:defRPr/>
            </a:lvl5pPr>
            <a:lvl6pPr marL="2258399" indent="0" algn="ctr">
              <a:buNone/>
              <a:defRPr/>
            </a:lvl6pPr>
            <a:lvl7pPr marL="2710075" indent="0" algn="ctr">
              <a:buNone/>
              <a:defRPr/>
            </a:lvl7pPr>
            <a:lvl8pPr marL="3161752" indent="0" algn="ctr">
              <a:buNone/>
              <a:defRPr/>
            </a:lvl8pPr>
            <a:lvl9pPr marL="36134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30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53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680" indent="0">
              <a:buNone/>
              <a:defRPr sz="1800"/>
            </a:lvl2pPr>
            <a:lvl3pPr marL="903360" indent="0">
              <a:buNone/>
              <a:defRPr sz="1600"/>
            </a:lvl3pPr>
            <a:lvl4pPr marL="1355039" indent="0">
              <a:buNone/>
              <a:defRPr sz="1400"/>
            </a:lvl4pPr>
            <a:lvl5pPr marL="1806722" indent="0">
              <a:buNone/>
              <a:defRPr sz="1400"/>
            </a:lvl5pPr>
            <a:lvl6pPr marL="2258399" indent="0">
              <a:buNone/>
              <a:defRPr sz="1400"/>
            </a:lvl6pPr>
            <a:lvl7pPr marL="2710075" indent="0">
              <a:buNone/>
              <a:defRPr sz="1400"/>
            </a:lvl7pPr>
            <a:lvl8pPr marL="3161752" indent="0">
              <a:buNone/>
              <a:defRPr sz="1400"/>
            </a:lvl8pPr>
            <a:lvl9pPr marL="36134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19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3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33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76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95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44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680" indent="0" algn="ctr">
              <a:buNone/>
              <a:defRPr/>
            </a:lvl2pPr>
            <a:lvl3pPr marL="903360" indent="0" algn="ctr">
              <a:buNone/>
              <a:defRPr/>
            </a:lvl3pPr>
            <a:lvl4pPr marL="1355039" indent="0" algn="ctr">
              <a:buNone/>
              <a:defRPr/>
            </a:lvl4pPr>
            <a:lvl5pPr marL="1806722" indent="0" algn="ctr">
              <a:buNone/>
              <a:defRPr/>
            </a:lvl5pPr>
            <a:lvl6pPr marL="2258399" indent="0" algn="ctr">
              <a:buNone/>
              <a:defRPr/>
            </a:lvl6pPr>
            <a:lvl7pPr marL="2710075" indent="0" algn="ctr">
              <a:buNone/>
              <a:defRPr/>
            </a:lvl7pPr>
            <a:lvl8pPr marL="3161752" indent="0" algn="ctr">
              <a:buNone/>
              <a:defRPr/>
            </a:lvl8pPr>
            <a:lvl9pPr marL="36134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04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680" indent="0">
              <a:buNone/>
              <a:defRPr sz="2800"/>
            </a:lvl2pPr>
            <a:lvl3pPr marL="903360" indent="0">
              <a:buNone/>
              <a:defRPr sz="2400"/>
            </a:lvl3pPr>
            <a:lvl4pPr marL="1355039" indent="0">
              <a:buNone/>
              <a:defRPr sz="2000"/>
            </a:lvl4pPr>
            <a:lvl5pPr marL="1806722" indent="0">
              <a:buNone/>
              <a:defRPr sz="2000"/>
            </a:lvl5pPr>
            <a:lvl6pPr marL="2258399" indent="0">
              <a:buNone/>
              <a:defRPr sz="2000"/>
            </a:lvl6pPr>
            <a:lvl7pPr marL="2710075" indent="0">
              <a:buNone/>
              <a:defRPr sz="2000"/>
            </a:lvl7pPr>
            <a:lvl8pPr marL="3161752" indent="0">
              <a:buNone/>
              <a:defRPr sz="2000"/>
            </a:lvl8pPr>
            <a:lvl9pPr marL="36134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35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35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89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742487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F9720-E1B5-410B-A8F0-AF565F20607A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730580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649" indent="0">
              <a:buNone/>
              <a:defRPr sz="1800"/>
            </a:lvl2pPr>
            <a:lvl3pPr marL="909299" indent="0">
              <a:buNone/>
              <a:defRPr sz="1600"/>
            </a:lvl3pPr>
            <a:lvl4pPr marL="1363943" indent="0">
              <a:buNone/>
              <a:defRPr sz="1400"/>
            </a:lvl4pPr>
            <a:lvl5pPr marL="1818586" indent="0">
              <a:buNone/>
              <a:defRPr sz="1400"/>
            </a:lvl5pPr>
            <a:lvl6pPr marL="2273224" indent="0">
              <a:buNone/>
              <a:defRPr sz="1400"/>
            </a:lvl6pPr>
            <a:lvl7pPr marL="2727856" indent="0">
              <a:buNone/>
              <a:defRPr sz="1400"/>
            </a:lvl7pPr>
            <a:lvl8pPr marL="3182488" indent="0">
              <a:buNone/>
              <a:defRPr sz="1400"/>
            </a:lvl8pPr>
            <a:lvl9pPr marL="363713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F438-D43A-4F6B-9A01-2B696DE6CA6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530327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35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C142-3DF2-456B-A4DB-B1D5E63810E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712920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9" indent="0">
              <a:buNone/>
              <a:defRPr sz="2000" b="1"/>
            </a:lvl2pPr>
            <a:lvl3pPr marL="909299" indent="0">
              <a:buNone/>
              <a:defRPr sz="1800" b="1"/>
            </a:lvl3pPr>
            <a:lvl4pPr marL="1363943" indent="0">
              <a:buNone/>
              <a:defRPr sz="1600" b="1"/>
            </a:lvl4pPr>
            <a:lvl5pPr marL="1818586" indent="0">
              <a:buNone/>
              <a:defRPr sz="1600" b="1"/>
            </a:lvl5pPr>
            <a:lvl6pPr marL="2273224" indent="0">
              <a:buNone/>
              <a:defRPr sz="1600" b="1"/>
            </a:lvl6pPr>
            <a:lvl7pPr marL="2727856" indent="0">
              <a:buNone/>
              <a:defRPr sz="1600" b="1"/>
            </a:lvl7pPr>
            <a:lvl8pPr marL="3182488" indent="0">
              <a:buNone/>
              <a:defRPr sz="1600" b="1"/>
            </a:lvl8pPr>
            <a:lvl9pPr marL="36371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9" indent="0">
              <a:buNone/>
              <a:defRPr sz="2000" b="1"/>
            </a:lvl2pPr>
            <a:lvl3pPr marL="909299" indent="0">
              <a:buNone/>
              <a:defRPr sz="1800" b="1"/>
            </a:lvl3pPr>
            <a:lvl4pPr marL="1363943" indent="0">
              <a:buNone/>
              <a:defRPr sz="1600" b="1"/>
            </a:lvl4pPr>
            <a:lvl5pPr marL="1818586" indent="0">
              <a:buNone/>
              <a:defRPr sz="1600" b="1"/>
            </a:lvl5pPr>
            <a:lvl6pPr marL="2273224" indent="0">
              <a:buNone/>
              <a:defRPr sz="1600" b="1"/>
            </a:lvl6pPr>
            <a:lvl7pPr marL="2727856" indent="0">
              <a:buNone/>
              <a:defRPr sz="1600" b="1"/>
            </a:lvl7pPr>
            <a:lvl8pPr marL="3182488" indent="0">
              <a:buNone/>
              <a:defRPr sz="1600" b="1"/>
            </a:lvl8pPr>
            <a:lvl9pPr marL="36371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B9EF-5377-4C97-AE27-EEAB0EDDF82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865250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C0C6A-804F-48D6-9E5B-BD0FE63BA9C1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9673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40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55A12-1A7C-4C82-B6C4-E6D71CD4EB9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701386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649" indent="0">
              <a:buNone/>
              <a:defRPr sz="1200"/>
            </a:lvl2pPr>
            <a:lvl3pPr marL="909299" indent="0">
              <a:buNone/>
              <a:defRPr sz="1000"/>
            </a:lvl3pPr>
            <a:lvl4pPr marL="1363943" indent="0">
              <a:buNone/>
              <a:defRPr sz="900"/>
            </a:lvl4pPr>
            <a:lvl5pPr marL="1818586" indent="0">
              <a:buNone/>
              <a:defRPr sz="900"/>
            </a:lvl5pPr>
            <a:lvl6pPr marL="2273224" indent="0">
              <a:buNone/>
              <a:defRPr sz="900"/>
            </a:lvl6pPr>
            <a:lvl7pPr marL="2727856" indent="0">
              <a:buNone/>
              <a:defRPr sz="900"/>
            </a:lvl7pPr>
            <a:lvl8pPr marL="3182488" indent="0">
              <a:buNone/>
              <a:defRPr sz="900"/>
            </a:lvl8pPr>
            <a:lvl9pPr marL="36371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E2BD-B125-41EB-AE84-DB83A94FB12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505483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649" indent="0">
              <a:buNone/>
              <a:defRPr sz="2800"/>
            </a:lvl2pPr>
            <a:lvl3pPr marL="909299" indent="0">
              <a:buNone/>
              <a:defRPr sz="2400"/>
            </a:lvl3pPr>
            <a:lvl4pPr marL="1363943" indent="0">
              <a:buNone/>
              <a:defRPr sz="2000"/>
            </a:lvl4pPr>
            <a:lvl5pPr marL="1818586" indent="0">
              <a:buNone/>
              <a:defRPr sz="2000"/>
            </a:lvl5pPr>
            <a:lvl6pPr marL="2273224" indent="0">
              <a:buNone/>
              <a:defRPr sz="2000"/>
            </a:lvl6pPr>
            <a:lvl7pPr marL="2727856" indent="0">
              <a:buNone/>
              <a:defRPr sz="2000"/>
            </a:lvl7pPr>
            <a:lvl8pPr marL="3182488" indent="0">
              <a:buNone/>
              <a:defRPr sz="2000"/>
            </a:lvl8pPr>
            <a:lvl9pPr marL="363713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649" indent="0">
              <a:buNone/>
              <a:defRPr sz="1200"/>
            </a:lvl2pPr>
            <a:lvl3pPr marL="909299" indent="0">
              <a:buNone/>
              <a:defRPr sz="1000"/>
            </a:lvl3pPr>
            <a:lvl4pPr marL="1363943" indent="0">
              <a:buNone/>
              <a:defRPr sz="900"/>
            </a:lvl4pPr>
            <a:lvl5pPr marL="1818586" indent="0">
              <a:buNone/>
              <a:defRPr sz="900"/>
            </a:lvl5pPr>
            <a:lvl6pPr marL="2273224" indent="0">
              <a:buNone/>
              <a:defRPr sz="900"/>
            </a:lvl6pPr>
            <a:lvl7pPr marL="2727856" indent="0">
              <a:buNone/>
              <a:defRPr sz="900"/>
            </a:lvl7pPr>
            <a:lvl8pPr marL="3182488" indent="0">
              <a:buNone/>
              <a:defRPr sz="900"/>
            </a:lvl8pPr>
            <a:lvl9pPr marL="36371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5FD2-D1DD-4338-9372-8A00F2B3703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073833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7B3-1D7F-4418-83AC-679AFC7FA616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264183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45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6431-5FFD-4A19-9575-BBD1A58A958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779167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35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D7847-B84B-4E69-A16F-DB3AAC2E5A6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630362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9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37" y="156539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F0A4E-8C82-4434-BFF2-0E79E5EF34C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890604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2" y="1371604"/>
            <a:ext cx="7851648" cy="1828800"/>
          </a:xfrm>
          <a:ln>
            <a:noFill/>
          </a:ln>
        </p:spPr>
        <p:txBody>
          <a:bodyPr tIns="0" rIns="18277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7"/>
            <a:ext cx="7854696" cy="1752600"/>
          </a:xfrm>
        </p:spPr>
        <p:txBody>
          <a:bodyPr lIns="0" rIns="18277"/>
          <a:lstStyle>
            <a:lvl1pPr marL="0" marR="45659" indent="0" algn="r">
              <a:buNone/>
              <a:defRPr>
                <a:solidFill>
                  <a:schemeClr val="tx1"/>
                </a:solidFill>
              </a:defRPr>
            </a:lvl1pPr>
            <a:lvl2pPr marL="456605" indent="0" algn="ctr">
              <a:buNone/>
            </a:lvl2pPr>
            <a:lvl3pPr marL="913211" indent="0" algn="ctr">
              <a:buNone/>
            </a:lvl3pPr>
            <a:lvl4pPr marL="1369816" indent="0" algn="ctr">
              <a:buNone/>
            </a:lvl4pPr>
            <a:lvl5pPr marL="1826416" indent="0" algn="ctr">
              <a:buNone/>
            </a:lvl5pPr>
            <a:lvl6pPr marL="2283012" indent="0" algn="ctr">
              <a:buNone/>
            </a:lvl6pPr>
            <a:lvl7pPr marL="2739612" indent="0" algn="ctr">
              <a:buNone/>
            </a:lvl7pPr>
            <a:lvl8pPr marL="3196216" indent="0" algn="ctr">
              <a:buNone/>
            </a:lvl8pPr>
            <a:lvl9pPr marL="3652818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F40E25-8556-4FC0-84E6-D3B965066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557660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49C4E3-5D30-4D0C-866C-E53548EC3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883560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659" rIns="45659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887849-2A57-4CBB-829B-FBC1EF750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745343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680" indent="0">
              <a:buNone/>
              <a:defRPr sz="1800"/>
            </a:lvl2pPr>
            <a:lvl3pPr marL="903360" indent="0">
              <a:buNone/>
              <a:defRPr sz="1600"/>
            </a:lvl3pPr>
            <a:lvl4pPr marL="1355039" indent="0">
              <a:buNone/>
              <a:defRPr sz="1400"/>
            </a:lvl4pPr>
            <a:lvl5pPr marL="1806722" indent="0">
              <a:buNone/>
              <a:defRPr sz="1400"/>
            </a:lvl5pPr>
            <a:lvl6pPr marL="2258399" indent="0">
              <a:buNone/>
              <a:defRPr sz="1400"/>
            </a:lvl6pPr>
            <a:lvl7pPr marL="2710075" indent="0">
              <a:buNone/>
              <a:defRPr sz="1400"/>
            </a:lvl7pPr>
            <a:lvl8pPr marL="3161752" indent="0">
              <a:buNone/>
              <a:defRPr sz="1400"/>
            </a:lvl8pPr>
            <a:lvl9pPr marL="36134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55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9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30A497-5F38-4A34-ADCD-C1511AC79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406304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9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659" tIns="0" rIns="4565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859785"/>
            <a:ext cx="4041775" cy="654843"/>
          </a:xfrm>
        </p:spPr>
        <p:txBody>
          <a:bodyPr lIns="45659" tIns="0" rIns="4565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80E0A5-FA74-4D8C-9B37-5F01AB45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66925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704091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EB59E2-EA68-41CE-A03C-1A1C623C2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940807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C80235-BEAD-4F49-A9E4-1BBA594EA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634794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77" rIns="18277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693E46-E4D5-404C-851B-684F55AE5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243153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7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9" rIns="91320" bIns="45659" anchor="ctr"/>
          <a:lstStyle/>
          <a:p>
            <a:pPr algn="ctr" defTabSz="91340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98" y="5359401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9" rIns="91320" bIns="45659" anchor="ctr"/>
          <a:lstStyle/>
          <a:p>
            <a:pPr algn="ctr" defTabSz="91340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8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7024"/>
            <a:ext cx="2212848" cy="1582621"/>
          </a:xfrm>
        </p:spPr>
        <p:txBody>
          <a:bodyPr lIns="45659" rIns="45659" bIns="45659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6"/>
            <a:ext cx="2209800" cy="2179320"/>
          </a:xfrm>
        </p:spPr>
        <p:txBody>
          <a:bodyPr lIns="63922" rIns="45659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1" y="6356373"/>
            <a:ext cx="609600" cy="365125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EA0F210-6C49-4A6C-9CF8-9273C8969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857137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546065D-791F-40FC-BD1A-881BFC0BC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182513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A24475-C93D-4B4C-A0C3-40CE01FB3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05082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2" y="1371604"/>
            <a:ext cx="7851648" cy="1828800"/>
          </a:xfrm>
          <a:ln>
            <a:noFill/>
          </a:ln>
        </p:spPr>
        <p:txBody>
          <a:bodyPr tIns="0" rIns="18277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7"/>
            <a:ext cx="7854696" cy="1752600"/>
          </a:xfrm>
        </p:spPr>
        <p:txBody>
          <a:bodyPr lIns="0" rIns="18277"/>
          <a:lstStyle>
            <a:lvl1pPr marL="0" marR="45659" indent="0" algn="r">
              <a:buNone/>
              <a:defRPr>
                <a:solidFill>
                  <a:schemeClr val="tx1"/>
                </a:solidFill>
              </a:defRPr>
            </a:lvl1pPr>
            <a:lvl2pPr marL="456605" indent="0" algn="ctr">
              <a:buNone/>
            </a:lvl2pPr>
            <a:lvl3pPr marL="913211" indent="0" algn="ctr">
              <a:buNone/>
            </a:lvl3pPr>
            <a:lvl4pPr marL="1369816" indent="0" algn="ctr">
              <a:buNone/>
            </a:lvl4pPr>
            <a:lvl5pPr marL="1826416" indent="0" algn="ctr">
              <a:buNone/>
            </a:lvl5pPr>
            <a:lvl6pPr marL="2283012" indent="0" algn="ctr">
              <a:buNone/>
            </a:lvl6pPr>
            <a:lvl7pPr marL="2739612" indent="0" algn="ctr">
              <a:buNone/>
            </a:lvl7pPr>
            <a:lvl8pPr marL="3196216" indent="0" algn="ctr">
              <a:buNone/>
            </a:lvl8pPr>
            <a:lvl9pPr marL="3652818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F40E25-8556-4FC0-84E6-D3B965066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652649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49C4E3-5D30-4D0C-866C-E53548EC3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02344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03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659" rIns="45659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887849-2A57-4CBB-829B-FBC1EF750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128149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9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30A497-5F38-4A34-ADCD-C1511AC79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000143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9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659" tIns="0" rIns="4565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859785"/>
            <a:ext cx="4041775" cy="654843"/>
          </a:xfrm>
        </p:spPr>
        <p:txBody>
          <a:bodyPr lIns="45659" tIns="0" rIns="4565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80E0A5-FA74-4D8C-9B37-5F01AB45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038931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704091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EB59E2-EA68-41CE-A03C-1A1C623C2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279607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C80235-BEAD-4F49-A9E4-1BBA594EA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625436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77" rIns="18277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693E46-E4D5-404C-851B-684F55AE5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014981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7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9" rIns="91320" bIns="45659" anchor="ctr"/>
          <a:lstStyle/>
          <a:p>
            <a:pPr algn="ctr" defTabSz="91340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98" y="5359401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9" rIns="91320" bIns="45659" anchor="ctr"/>
          <a:lstStyle/>
          <a:p>
            <a:pPr algn="ctr" defTabSz="91340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8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7024"/>
            <a:ext cx="2212848" cy="1582621"/>
          </a:xfrm>
        </p:spPr>
        <p:txBody>
          <a:bodyPr lIns="45659" rIns="45659" bIns="45659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6"/>
            <a:ext cx="2209800" cy="2179320"/>
          </a:xfrm>
        </p:spPr>
        <p:txBody>
          <a:bodyPr lIns="63922" rIns="45659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1" y="6356373"/>
            <a:ext cx="609600" cy="365125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EA0F210-6C49-4A6C-9CF8-9273C8969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384054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546065D-791F-40FC-BD1A-881BFC0BC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500907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A24475-C93D-4B4C-A0C3-40CE01FB3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141253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11574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83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4FAC-3F76-45E0-9653-76FEF377A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34934306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630" indent="0">
              <a:buNone/>
              <a:defRPr sz="1800"/>
            </a:lvl2pPr>
            <a:lvl3pPr marL="909260" indent="0">
              <a:buNone/>
              <a:defRPr sz="1600"/>
            </a:lvl3pPr>
            <a:lvl4pPr marL="1363886" indent="0">
              <a:buNone/>
              <a:defRPr sz="1400"/>
            </a:lvl4pPr>
            <a:lvl5pPr marL="1818510" indent="0">
              <a:buNone/>
              <a:defRPr sz="1400"/>
            </a:lvl5pPr>
            <a:lvl6pPr marL="2273129" indent="0">
              <a:buNone/>
              <a:defRPr sz="1400"/>
            </a:lvl6pPr>
            <a:lvl7pPr marL="2727742" indent="0">
              <a:buNone/>
              <a:defRPr sz="1400"/>
            </a:lvl7pPr>
            <a:lvl8pPr marL="3182355" indent="0">
              <a:buNone/>
              <a:defRPr sz="1400"/>
            </a:lvl8pPr>
            <a:lvl9pPr marL="363697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2BCFA-B174-4931-AE30-79A302BD8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08434401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36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1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FB11-4CF7-4A38-80B7-A4546025C1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25717490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30" indent="0">
              <a:buNone/>
              <a:defRPr sz="2000" b="1"/>
            </a:lvl2pPr>
            <a:lvl3pPr marL="909260" indent="0">
              <a:buNone/>
              <a:defRPr sz="1800" b="1"/>
            </a:lvl3pPr>
            <a:lvl4pPr marL="1363886" indent="0">
              <a:buNone/>
              <a:defRPr sz="1600" b="1"/>
            </a:lvl4pPr>
            <a:lvl5pPr marL="1818510" indent="0">
              <a:buNone/>
              <a:defRPr sz="1600" b="1"/>
            </a:lvl5pPr>
            <a:lvl6pPr marL="2273129" indent="0">
              <a:buNone/>
              <a:defRPr sz="1600" b="1"/>
            </a:lvl6pPr>
            <a:lvl7pPr marL="2727742" indent="0">
              <a:buNone/>
              <a:defRPr sz="1600" b="1"/>
            </a:lvl7pPr>
            <a:lvl8pPr marL="3182355" indent="0">
              <a:buNone/>
              <a:defRPr sz="1600" b="1"/>
            </a:lvl8pPr>
            <a:lvl9pPr marL="36369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30" indent="0">
              <a:buNone/>
              <a:defRPr sz="2000" b="1"/>
            </a:lvl2pPr>
            <a:lvl3pPr marL="909260" indent="0">
              <a:buNone/>
              <a:defRPr sz="1800" b="1"/>
            </a:lvl3pPr>
            <a:lvl4pPr marL="1363886" indent="0">
              <a:buNone/>
              <a:defRPr sz="1600" b="1"/>
            </a:lvl4pPr>
            <a:lvl5pPr marL="1818510" indent="0">
              <a:buNone/>
              <a:defRPr sz="1600" b="1"/>
            </a:lvl5pPr>
            <a:lvl6pPr marL="2273129" indent="0">
              <a:buNone/>
              <a:defRPr sz="1600" b="1"/>
            </a:lvl6pPr>
            <a:lvl7pPr marL="2727742" indent="0">
              <a:buNone/>
              <a:defRPr sz="1600" b="1"/>
            </a:lvl7pPr>
            <a:lvl8pPr marL="3182355" indent="0">
              <a:buNone/>
              <a:defRPr sz="1600" b="1"/>
            </a:lvl8pPr>
            <a:lvl9pPr marL="36369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21D5-6DDB-4E5A-BDB2-CFCCD3AEA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81617247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9679F-74AF-474E-BBF7-0FF681085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56672448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A751-5BF7-447E-AD47-102842430F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03266039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630" indent="0">
              <a:buNone/>
              <a:defRPr sz="1200"/>
            </a:lvl2pPr>
            <a:lvl3pPr marL="909260" indent="0">
              <a:buNone/>
              <a:defRPr sz="1000"/>
            </a:lvl3pPr>
            <a:lvl4pPr marL="1363886" indent="0">
              <a:buNone/>
              <a:defRPr sz="900"/>
            </a:lvl4pPr>
            <a:lvl5pPr marL="1818510" indent="0">
              <a:buNone/>
              <a:defRPr sz="900"/>
            </a:lvl5pPr>
            <a:lvl6pPr marL="2273129" indent="0">
              <a:buNone/>
              <a:defRPr sz="900"/>
            </a:lvl6pPr>
            <a:lvl7pPr marL="2727742" indent="0">
              <a:buNone/>
              <a:defRPr sz="900"/>
            </a:lvl7pPr>
            <a:lvl8pPr marL="3182355" indent="0">
              <a:buNone/>
              <a:defRPr sz="900"/>
            </a:lvl8pPr>
            <a:lvl9pPr marL="36369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13C0D-41C8-485B-B66E-AF4FDB77C7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74953921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90919" tIns="45457" rIns="90919" bIns="45457"/>
          <a:lstStyle>
            <a:lvl1pPr marL="0" indent="0">
              <a:buNone/>
              <a:defRPr sz="3200"/>
            </a:lvl1pPr>
            <a:lvl2pPr marL="454630" indent="0">
              <a:buNone/>
              <a:defRPr sz="2800"/>
            </a:lvl2pPr>
            <a:lvl3pPr marL="909260" indent="0">
              <a:buNone/>
              <a:defRPr sz="2400"/>
            </a:lvl3pPr>
            <a:lvl4pPr marL="1363886" indent="0">
              <a:buNone/>
              <a:defRPr sz="2000"/>
            </a:lvl4pPr>
            <a:lvl5pPr marL="1818510" indent="0">
              <a:buNone/>
              <a:defRPr sz="2000"/>
            </a:lvl5pPr>
            <a:lvl6pPr marL="2273129" indent="0">
              <a:buNone/>
              <a:defRPr sz="2000"/>
            </a:lvl6pPr>
            <a:lvl7pPr marL="2727742" indent="0">
              <a:buNone/>
              <a:defRPr sz="2000"/>
            </a:lvl7pPr>
            <a:lvl8pPr marL="3182355" indent="0">
              <a:buNone/>
              <a:defRPr sz="2000"/>
            </a:lvl8pPr>
            <a:lvl9pPr marL="363697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630" indent="0">
              <a:buNone/>
              <a:defRPr sz="1200"/>
            </a:lvl2pPr>
            <a:lvl3pPr marL="909260" indent="0">
              <a:buNone/>
              <a:defRPr sz="1000"/>
            </a:lvl3pPr>
            <a:lvl4pPr marL="1363886" indent="0">
              <a:buNone/>
              <a:defRPr sz="900"/>
            </a:lvl4pPr>
            <a:lvl5pPr marL="1818510" indent="0">
              <a:buNone/>
              <a:defRPr sz="900"/>
            </a:lvl5pPr>
            <a:lvl6pPr marL="2273129" indent="0">
              <a:buNone/>
              <a:defRPr sz="900"/>
            </a:lvl6pPr>
            <a:lvl7pPr marL="2727742" indent="0">
              <a:buNone/>
              <a:defRPr sz="900"/>
            </a:lvl7pPr>
            <a:lvl8pPr marL="3182355" indent="0">
              <a:buNone/>
              <a:defRPr sz="900"/>
            </a:lvl8pPr>
            <a:lvl9pPr marL="36369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18CE-7EE1-4EDA-A807-095DBEDF1A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01832813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0BF2B-7A59-4851-A3C4-F0F490D6B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51513704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46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469EB-C9A4-4921-96DD-377FB251E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883072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77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36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1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0695-E2BA-4ACC-BF0E-A49143C00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93496797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96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38" y="1565396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926A3-8B13-43B6-83E2-97DDDD1D0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37346550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70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9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76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83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10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24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87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70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49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92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60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26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03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19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68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79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37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60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13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23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89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79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26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94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60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53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90" y="1344628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239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3879" indent="0" algn="ctr">
              <a:buNone/>
            </a:lvl2pPr>
            <a:lvl3pPr marL="907757" indent="0" algn="ctr">
              <a:buNone/>
            </a:lvl3pPr>
            <a:lvl4pPr marL="1361634" indent="0" algn="ctr">
              <a:buNone/>
            </a:lvl4pPr>
            <a:lvl5pPr marL="1815512" indent="0" algn="ctr">
              <a:buNone/>
            </a:lvl5pPr>
            <a:lvl6pPr marL="2269380" indent="0" algn="ctr">
              <a:buNone/>
            </a:lvl6pPr>
            <a:lvl7pPr marL="2723251" indent="0" algn="ctr">
              <a:buNone/>
            </a:lvl7pPr>
            <a:lvl8pPr marL="3177123" indent="0" algn="ctr">
              <a:buNone/>
            </a:lvl8pPr>
            <a:lvl9pPr marL="3630991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D4155-027E-40A6-867D-140112D6B7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669094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180FA-7EB3-4C66-BD27-7F7E2BC4E5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4326634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40" y="2746377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6" y="2600326"/>
            <a:ext cx="6400800" cy="2286000"/>
          </a:xfrm>
        </p:spPr>
        <p:txBody>
          <a:bodyPr anchor="t"/>
          <a:lstStyle>
            <a:lvl1pPr algn="l">
              <a:lnSpc>
                <a:spcPts val="4496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6" y="1066801"/>
            <a:ext cx="6400800" cy="1509712"/>
          </a:xfrm>
        </p:spPr>
        <p:txBody>
          <a:bodyPr anchor="b"/>
          <a:lstStyle>
            <a:lvl1pPr marL="18240" indent="0">
              <a:lnSpc>
                <a:spcPts val="2298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2AFA8-84CC-4920-AEC1-683F970B80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9751104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11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7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7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516F7-16D0-4BC3-AB3C-794A33F39E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3042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18" indent="0">
              <a:buNone/>
              <a:defRPr sz="1800"/>
            </a:lvl2pPr>
            <a:lvl3pPr marL="903039" indent="0">
              <a:buNone/>
              <a:defRPr sz="1600"/>
            </a:lvl3pPr>
            <a:lvl4pPr marL="1354560" indent="0">
              <a:buNone/>
              <a:defRPr sz="1400"/>
            </a:lvl4pPr>
            <a:lvl5pPr marL="1806087" indent="0">
              <a:buNone/>
              <a:defRPr sz="1400"/>
            </a:lvl5pPr>
            <a:lvl6pPr marL="2257605" indent="0">
              <a:buNone/>
              <a:defRPr sz="1400"/>
            </a:lvl6pPr>
            <a:lvl7pPr marL="2709118" indent="0">
              <a:buNone/>
              <a:defRPr sz="1400"/>
            </a:lvl7pPr>
            <a:lvl8pPr marL="3160637" indent="0">
              <a:buNone/>
              <a:defRPr sz="1400"/>
            </a:lvl8pPr>
            <a:lvl9pPr marL="361215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36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680" indent="0">
              <a:buNone/>
              <a:defRPr sz="2800"/>
            </a:lvl2pPr>
            <a:lvl3pPr marL="903360" indent="0">
              <a:buNone/>
              <a:defRPr sz="2400"/>
            </a:lvl3pPr>
            <a:lvl4pPr marL="1355039" indent="0">
              <a:buNone/>
              <a:defRPr sz="2000"/>
            </a:lvl4pPr>
            <a:lvl5pPr marL="1806722" indent="0">
              <a:buNone/>
              <a:defRPr sz="2000"/>
            </a:lvl5pPr>
            <a:lvl6pPr marL="2258399" indent="0">
              <a:buNone/>
              <a:defRPr sz="2000"/>
            </a:lvl6pPr>
            <a:lvl7pPr marL="2710075" indent="0">
              <a:buNone/>
              <a:defRPr sz="2000"/>
            </a:lvl7pPr>
            <a:lvl8pPr marL="3161752" indent="0">
              <a:buNone/>
              <a:defRPr sz="2000"/>
            </a:lvl8pPr>
            <a:lvl9pPr marL="36134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7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5160339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532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6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532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969342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0329" indent="-272309">
              <a:lnSpc>
                <a:spcPct val="100000"/>
              </a:lnSpc>
              <a:spcBef>
                <a:spcPts val="699"/>
              </a:spcBef>
              <a:defRPr sz="2400"/>
            </a:lvl1pPr>
            <a:lvl2pPr>
              <a:lnSpc>
                <a:spcPct val="100000"/>
              </a:lnSpc>
              <a:spcBef>
                <a:spcPts val="699"/>
              </a:spcBef>
              <a:defRPr sz="2000"/>
            </a:lvl2pPr>
            <a:lvl3pPr>
              <a:lnSpc>
                <a:spcPct val="100000"/>
              </a:lnSpc>
              <a:spcBef>
                <a:spcPts val="699"/>
              </a:spcBef>
              <a:defRPr sz="1800"/>
            </a:lvl3pPr>
            <a:lvl4pPr>
              <a:lnSpc>
                <a:spcPct val="100000"/>
              </a:lnSpc>
              <a:spcBef>
                <a:spcPts val="699"/>
              </a:spcBef>
              <a:defRPr sz="1600"/>
            </a:lvl4pPr>
            <a:lvl5pPr>
              <a:lnSpc>
                <a:spcPct val="100000"/>
              </a:lnSpc>
              <a:spcBef>
                <a:spcPts val="699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6" y="969342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0329" indent="-272309">
              <a:lnSpc>
                <a:spcPct val="100000"/>
              </a:lnSpc>
              <a:spcBef>
                <a:spcPts val="699"/>
              </a:spcBef>
              <a:defRPr sz="2400"/>
            </a:lvl1pPr>
            <a:lvl2pPr>
              <a:lnSpc>
                <a:spcPct val="100000"/>
              </a:lnSpc>
              <a:spcBef>
                <a:spcPts val="699"/>
              </a:spcBef>
              <a:defRPr sz="2000"/>
            </a:lvl2pPr>
            <a:lvl3pPr>
              <a:lnSpc>
                <a:spcPct val="100000"/>
              </a:lnSpc>
              <a:spcBef>
                <a:spcPts val="699"/>
              </a:spcBef>
              <a:defRPr sz="1800"/>
            </a:lvl3pPr>
            <a:lvl4pPr>
              <a:lnSpc>
                <a:spcPct val="100000"/>
              </a:lnSpc>
              <a:spcBef>
                <a:spcPts val="699"/>
              </a:spcBef>
              <a:defRPr sz="1600"/>
            </a:lvl4pPr>
            <a:lvl5pPr>
              <a:lnSpc>
                <a:spcPct val="100000"/>
              </a:lnSpc>
              <a:spcBef>
                <a:spcPts val="699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26F04-0DCC-4AB5-B3CE-53D4074414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671118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11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AAE18-32C7-474A-A41A-400592D0C2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3879210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7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28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B5A19-45A2-4D56-9640-07D27B555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5729151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16782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1999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5" y="1406965"/>
            <a:ext cx="3810000" cy="698500"/>
          </a:xfrm>
        </p:spPr>
        <p:txBody>
          <a:bodyPr/>
          <a:lstStyle>
            <a:lvl1pPr marL="45385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727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1E614-4E41-43A1-BDD3-B9C1073D2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4016302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6" y="106681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0772" tIns="272309" rIns="90772" bIns="45385">
            <a:normAutofit/>
          </a:bodyPr>
          <a:lstStyle>
            <a:extLst/>
          </a:lstStyle>
          <a:p>
            <a:pPr indent="-281394" defTabSz="448918">
              <a:lnSpc>
                <a:spcPts val="2999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prstClr val="black"/>
              </a:solidFill>
              <a:latin typeface="Gill Sans MT"/>
              <a:ea typeface="Microsoft YaHei" pitchFamily="34" charset="-122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9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7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908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13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2309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7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9B3C8-8038-4743-9F2F-34E0F17652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6242347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28DAC-C294-4EC0-B095-02038AA0C3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984084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2" y="274667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67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240E5-D490-461D-8832-F1FB606236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6411266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4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5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37BC5C-6FEF-4936-89FF-4C97D554B0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67940605"/>
      </p:ext>
    </p:extLst>
  </p:cSld>
  <p:clrMapOvr>
    <a:masterClrMapping/>
  </p:clrMapOvr>
  <p:transition spd="slow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330" y="277196"/>
            <a:ext cx="8229348" cy="1140270"/>
          </a:xfrm>
        </p:spPr>
        <p:txBody>
          <a:bodyPr lIns="72043" tIns="36027" rIns="72043" bIns="3602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351" y="1600163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496" y="1600163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351" y="3923545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2496" y="3923545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1" y="6245226"/>
            <a:ext cx="2133600" cy="476250"/>
          </a:xfrm>
        </p:spPr>
        <p:txBody>
          <a:bodyPr lIns="72043" tIns="36027" rIns="72043" bIns="36027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245226"/>
            <a:ext cx="2895600" cy="476250"/>
          </a:xfrm>
        </p:spPr>
        <p:txBody>
          <a:bodyPr lIns="72043" tIns="36027" rIns="72043" bIns="36027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0"/>
          </a:xfrm>
        </p:spPr>
        <p:txBody>
          <a:bodyPr lIns="72043" tIns="36027" rIns="72043" bIns="36027"/>
          <a:lstStyle>
            <a:lvl1pPr>
              <a:defRPr/>
            </a:lvl1pPr>
          </a:lstStyle>
          <a:p>
            <a:fld id="{DB756A11-15B9-4362-A822-604EDF109F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9089030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67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2452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C7740F-9C90-4448-B803-7BD7968109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04003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98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4" y="1600219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4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29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1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4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F5B65B-F7D9-4D08-9E9C-15F6371FA9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0304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667" y="862015"/>
            <a:ext cx="8162925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2933" y="1905001"/>
            <a:ext cx="8110537" cy="41910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en-US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4103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406B43-FA9C-41E1-8E99-2A12310634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4165246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30183" y="19"/>
            <a:ext cx="6907823" cy="83661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75976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44450"/>
            <a:ext cx="7772400" cy="700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4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649375-C84D-41BC-B807-614ED3DD1D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6102580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4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5" y="1981209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 мультимедиа</a:t>
            </a:r>
            <a:endParaRPr lang="ru-RU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7403E-3315-403C-83DC-F07F6541B4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03067970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4" y="1981209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904502-EEAC-46B5-AB06-74D46DBBF9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12605949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662410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7D71A-88E3-423F-ADEB-91DF36E78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2329914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724" indent="0">
              <a:buNone/>
              <a:defRPr sz="1800"/>
            </a:lvl2pPr>
            <a:lvl3pPr marL="909451" indent="0">
              <a:buNone/>
              <a:defRPr sz="1600"/>
            </a:lvl3pPr>
            <a:lvl4pPr marL="1364170" indent="0">
              <a:buNone/>
              <a:defRPr sz="1400"/>
            </a:lvl4pPr>
            <a:lvl5pPr marL="1818890" indent="0">
              <a:buNone/>
              <a:defRPr sz="1400"/>
            </a:lvl5pPr>
            <a:lvl6pPr marL="2273603" indent="0">
              <a:buNone/>
              <a:defRPr sz="1400"/>
            </a:lvl6pPr>
            <a:lvl7pPr marL="2728315" indent="0">
              <a:buNone/>
              <a:defRPr sz="1400"/>
            </a:lvl7pPr>
            <a:lvl8pPr marL="3183022" indent="0">
              <a:buNone/>
              <a:defRPr sz="1400"/>
            </a:lvl8pPr>
            <a:lvl9pPr marL="363774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136A7-7240-44CB-A81F-906949C1E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34706984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3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06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6B8BB-D92F-46BA-9150-8635BA2762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5567346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54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724" indent="0">
              <a:buNone/>
              <a:defRPr sz="2000" b="1"/>
            </a:lvl2pPr>
            <a:lvl3pPr marL="909451" indent="0">
              <a:buNone/>
              <a:defRPr sz="1800" b="1"/>
            </a:lvl3pPr>
            <a:lvl4pPr marL="1364170" indent="0">
              <a:buNone/>
              <a:defRPr sz="1600" b="1"/>
            </a:lvl4pPr>
            <a:lvl5pPr marL="1818890" indent="0">
              <a:buNone/>
              <a:defRPr sz="1600" b="1"/>
            </a:lvl5pPr>
            <a:lvl6pPr marL="2273603" indent="0">
              <a:buNone/>
              <a:defRPr sz="1600" b="1"/>
            </a:lvl6pPr>
            <a:lvl7pPr marL="2728315" indent="0">
              <a:buNone/>
              <a:defRPr sz="1600" b="1"/>
            </a:lvl7pPr>
            <a:lvl8pPr marL="3183022" indent="0">
              <a:buNone/>
              <a:defRPr sz="1600" b="1"/>
            </a:lvl8pPr>
            <a:lvl9pPr marL="36377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724" indent="0">
              <a:buNone/>
              <a:defRPr sz="2000" b="1"/>
            </a:lvl2pPr>
            <a:lvl3pPr marL="909451" indent="0">
              <a:buNone/>
              <a:defRPr sz="1800" b="1"/>
            </a:lvl3pPr>
            <a:lvl4pPr marL="1364170" indent="0">
              <a:buNone/>
              <a:defRPr sz="1600" b="1"/>
            </a:lvl4pPr>
            <a:lvl5pPr marL="1818890" indent="0">
              <a:buNone/>
              <a:defRPr sz="1600" b="1"/>
            </a:lvl5pPr>
            <a:lvl6pPr marL="2273603" indent="0">
              <a:buNone/>
              <a:defRPr sz="1600" b="1"/>
            </a:lvl6pPr>
            <a:lvl7pPr marL="2728315" indent="0">
              <a:buNone/>
              <a:defRPr sz="1600" b="1"/>
            </a:lvl7pPr>
            <a:lvl8pPr marL="3183022" indent="0">
              <a:buNone/>
              <a:defRPr sz="1600" b="1"/>
            </a:lvl8pPr>
            <a:lvl9pPr marL="36377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1C9A0-71EE-4C88-AC70-ECBA25A626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07757246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E2275-5235-4376-8FA0-4F090A796A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48194338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82B4-0805-4C2E-BA5F-D869BB4A2B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06465193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724" indent="0">
              <a:buNone/>
              <a:defRPr sz="1200"/>
            </a:lvl2pPr>
            <a:lvl3pPr marL="909451" indent="0">
              <a:buNone/>
              <a:defRPr sz="1000"/>
            </a:lvl3pPr>
            <a:lvl4pPr marL="1364170" indent="0">
              <a:buNone/>
              <a:defRPr sz="900"/>
            </a:lvl4pPr>
            <a:lvl5pPr marL="1818890" indent="0">
              <a:buNone/>
              <a:defRPr sz="900"/>
            </a:lvl5pPr>
            <a:lvl6pPr marL="2273603" indent="0">
              <a:buNone/>
              <a:defRPr sz="900"/>
            </a:lvl6pPr>
            <a:lvl7pPr marL="2728315" indent="0">
              <a:buNone/>
              <a:defRPr sz="900"/>
            </a:lvl7pPr>
            <a:lvl8pPr marL="3183022" indent="0">
              <a:buNone/>
              <a:defRPr sz="900"/>
            </a:lvl8pPr>
            <a:lvl9pPr marL="36377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05807-8F37-4664-85B3-27EDC25DAF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49035082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90938" tIns="45466" rIns="90938" bIns="45466"/>
          <a:lstStyle>
            <a:lvl1pPr marL="0" indent="0">
              <a:buNone/>
              <a:defRPr sz="3200"/>
            </a:lvl1pPr>
            <a:lvl2pPr marL="454724" indent="0">
              <a:buNone/>
              <a:defRPr sz="2800"/>
            </a:lvl2pPr>
            <a:lvl3pPr marL="909451" indent="0">
              <a:buNone/>
              <a:defRPr sz="2400"/>
            </a:lvl3pPr>
            <a:lvl4pPr marL="1364170" indent="0">
              <a:buNone/>
              <a:defRPr sz="2000"/>
            </a:lvl4pPr>
            <a:lvl5pPr marL="1818890" indent="0">
              <a:buNone/>
              <a:defRPr sz="2000"/>
            </a:lvl5pPr>
            <a:lvl6pPr marL="2273603" indent="0">
              <a:buNone/>
              <a:defRPr sz="2000"/>
            </a:lvl6pPr>
            <a:lvl7pPr marL="2728315" indent="0">
              <a:buNone/>
              <a:defRPr sz="2000"/>
            </a:lvl7pPr>
            <a:lvl8pPr marL="3183022" indent="0">
              <a:buNone/>
              <a:defRPr sz="2000"/>
            </a:lvl8pPr>
            <a:lvl9pPr marL="363774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724" indent="0">
              <a:buNone/>
              <a:defRPr sz="1200"/>
            </a:lvl2pPr>
            <a:lvl3pPr marL="909451" indent="0">
              <a:buNone/>
              <a:defRPr sz="1000"/>
            </a:lvl3pPr>
            <a:lvl4pPr marL="1364170" indent="0">
              <a:buNone/>
              <a:defRPr sz="900"/>
            </a:lvl4pPr>
            <a:lvl5pPr marL="1818890" indent="0">
              <a:buNone/>
              <a:defRPr sz="900"/>
            </a:lvl5pPr>
            <a:lvl6pPr marL="2273603" indent="0">
              <a:buNone/>
              <a:defRPr sz="900"/>
            </a:lvl6pPr>
            <a:lvl7pPr marL="2728315" indent="0">
              <a:buNone/>
              <a:defRPr sz="900"/>
            </a:lvl7pPr>
            <a:lvl8pPr marL="3183022" indent="0">
              <a:buNone/>
              <a:defRPr sz="900"/>
            </a:lvl8pPr>
            <a:lvl9pPr marL="36377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7584-B174-4F19-9810-A0DE5EEA6F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43577715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ECE5F-A4A2-4137-A2DA-AD615C5B65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124921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41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2592A-BDFF-45A0-838D-07C5789D7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8367645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3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06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D04D-C775-4678-BB83-2BDC2D2C4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50663795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91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34" y="1565391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F7428-668F-4F2D-892B-49C8DC033F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1266947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7" y="276681"/>
            <a:ext cx="8230054" cy="58510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569" y="6356680"/>
            <a:ext cx="2133927" cy="364716"/>
          </a:xfrm>
          <a:prstGeom prst="rect">
            <a:avLst/>
          </a:prstGeom>
        </p:spPr>
        <p:txBody>
          <a:bodyPr lIns="78861" tIns="39432" rIns="78861" bIns="39432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3932">
              <a:defRPr/>
            </a:pPr>
            <a:endParaRPr lang="ru-RU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30" y="6356680"/>
            <a:ext cx="2895343" cy="364716"/>
          </a:xfrm>
          <a:prstGeom prst="rect">
            <a:avLst/>
          </a:prstGeom>
        </p:spPr>
        <p:txBody>
          <a:bodyPr lIns="78861" tIns="39432" rIns="78861" bIns="39432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3932">
              <a:defRPr/>
            </a:pPr>
            <a:endParaRPr lang="ru-RU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6EF0CB-86F7-4E46-B5E7-418682C876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51856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39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94D7-A182-4208-BD8B-448278334F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51883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7832-1531-450B-AD8A-E989942F0E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08045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5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9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3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C134-9ECB-4CA1-A822-7D304955C4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16523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08E4-3DF2-458A-B897-BA5DD5FA0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806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7" indent="0">
              <a:buNone/>
              <a:defRPr sz="2000" b="1"/>
            </a:lvl2pPr>
            <a:lvl3pPr marL="912798" indent="0">
              <a:buNone/>
              <a:defRPr sz="1800" b="1"/>
            </a:lvl3pPr>
            <a:lvl4pPr marL="1369193" indent="0">
              <a:buNone/>
              <a:defRPr sz="1600" b="1"/>
            </a:lvl4pPr>
            <a:lvl5pPr marL="1825593" indent="0">
              <a:buNone/>
              <a:defRPr sz="1600" b="1"/>
            </a:lvl5pPr>
            <a:lvl6pPr marL="2281988" indent="0">
              <a:buNone/>
              <a:defRPr sz="1600" b="1"/>
            </a:lvl6pPr>
            <a:lvl7pPr marL="2738382" indent="0">
              <a:buNone/>
              <a:defRPr sz="1600" b="1"/>
            </a:lvl7pPr>
            <a:lvl8pPr marL="3194774" indent="0">
              <a:buNone/>
              <a:defRPr sz="1600" b="1"/>
            </a:lvl8pPr>
            <a:lvl9pPr marL="3651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7" indent="0">
              <a:buNone/>
              <a:defRPr sz="2000" b="1"/>
            </a:lvl2pPr>
            <a:lvl3pPr marL="912798" indent="0">
              <a:buNone/>
              <a:defRPr sz="1800" b="1"/>
            </a:lvl3pPr>
            <a:lvl4pPr marL="1369193" indent="0">
              <a:buNone/>
              <a:defRPr sz="1600" b="1"/>
            </a:lvl4pPr>
            <a:lvl5pPr marL="1825593" indent="0">
              <a:buNone/>
              <a:defRPr sz="1600" b="1"/>
            </a:lvl5pPr>
            <a:lvl6pPr marL="2281988" indent="0">
              <a:buNone/>
              <a:defRPr sz="1600" b="1"/>
            </a:lvl6pPr>
            <a:lvl7pPr marL="2738382" indent="0">
              <a:buNone/>
              <a:defRPr sz="1600" b="1"/>
            </a:lvl7pPr>
            <a:lvl8pPr marL="3194774" indent="0">
              <a:buNone/>
              <a:defRPr sz="1600" b="1"/>
            </a:lvl8pPr>
            <a:lvl9pPr marL="3651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EE768-BC50-405C-B6D7-0C53909067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86953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6475-8A12-4AF8-A2C5-D851183F52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98980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19E72-005E-407D-94EA-CD230C05F0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70180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97" indent="0">
              <a:buNone/>
              <a:defRPr sz="1200"/>
            </a:lvl2pPr>
            <a:lvl3pPr marL="912798" indent="0">
              <a:buNone/>
              <a:defRPr sz="1000"/>
            </a:lvl3pPr>
            <a:lvl4pPr marL="1369193" indent="0">
              <a:buNone/>
              <a:defRPr sz="900"/>
            </a:lvl4pPr>
            <a:lvl5pPr marL="1825593" indent="0">
              <a:buNone/>
              <a:defRPr sz="900"/>
            </a:lvl5pPr>
            <a:lvl6pPr marL="2281988" indent="0">
              <a:buNone/>
              <a:defRPr sz="900"/>
            </a:lvl6pPr>
            <a:lvl7pPr marL="2738382" indent="0">
              <a:buNone/>
              <a:defRPr sz="900"/>
            </a:lvl7pPr>
            <a:lvl8pPr marL="3194774" indent="0">
              <a:buNone/>
              <a:defRPr sz="900"/>
            </a:lvl8pPr>
            <a:lvl9pPr marL="3651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9E65-929E-4881-8D50-0BEC34C43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07581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97" indent="0">
              <a:buNone/>
              <a:defRPr sz="2800"/>
            </a:lvl2pPr>
            <a:lvl3pPr marL="912798" indent="0">
              <a:buNone/>
              <a:defRPr sz="2400"/>
            </a:lvl3pPr>
            <a:lvl4pPr marL="1369193" indent="0">
              <a:buNone/>
              <a:defRPr sz="2000"/>
            </a:lvl4pPr>
            <a:lvl5pPr marL="1825593" indent="0">
              <a:buNone/>
              <a:defRPr sz="2000"/>
            </a:lvl5pPr>
            <a:lvl6pPr marL="2281988" indent="0">
              <a:buNone/>
              <a:defRPr sz="2000"/>
            </a:lvl6pPr>
            <a:lvl7pPr marL="2738382" indent="0">
              <a:buNone/>
              <a:defRPr sz="2000"/>
            </a:lvl7pPr>
            <a:lvl8pPr marL="3194774" indent="0">
              <a:buNone/>
              <a:defRPr sz="2000"/>
            </a:lvl8pPr>
            <a:lvl9pPr marL="365117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97" indent="0">
              <a:buNone/>
              <a:defRPr sz="1200"/>
            </a:lvl2pPr>
            <a:lvl3pPr marL="912798" indent="0">
              <a:buNone/>
              <a:defRPr sz="1000"/>
            </a:lvl3pPr>
            <a:lvl4pPr marL="1369193" indent="0">
              <a:buNone/>
              <a:defRPr sz="900"/>
            </a:lvl4pPr>
            <a:lvl5pPr marL="1825593" indent="0">
              <a:buNone/>
              <a:defRPr sz="900"/>
            </a:lvl5pPr>
            <a:lvl6pPr marL="2281988" indent="0">
              <a:buNone/>
              <a:defRPr sz="900"/>
            </a:lvl6pPr>
            <a:lvl7pPr marL="2738382" indent="0">
              <a:buNone/>
              <a:defRPr sz="900"/>
            </a:lvl7pPr>
            <a:lvl8pPr marL="3194774" indent="0">
              <a:buNone/>
              <a:defRPr sz="900"/>
            </a:lvl8pPr>
            <a:lvl9pPr marL="3651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DFCD5-7B97-4BA4-B590-D192AE10E2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77259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7AE4-FB40-44AE-ABCF-62F0C22FEC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460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06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5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67C93-22DB-472E-8378-321EE86F86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50820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57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2730-26C0-43D5-97A8-E0DB6E76AC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13723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61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20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45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49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76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83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43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74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24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33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98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50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05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680" indent="0" algn="ctr">
              <a:buNone/>
              <a:defRPr/>
            </a:lvl2pPr>
            <a:lvl3pPr marL="903360" indent="0" algn="ctr">
              <a:buNone/>
              <a:defRPr/>
            </a:lvl3pPr>
            <a:lvl4pPr marL="1355039" indent="0" algn="ctr">
              <a:buNone/>
              <a:defRPr/>
            </a:lvl4pPr>
            <a:lvl5pPr marL="1806722" indent="0" algn="ctr">
              <a:buNone/>
              <a:defRPr/>
            </a:lvl5pPr>
            <a:lvl6pPr marL="2258399" indent="0" algn="ctr">
              <a:buNone/>
              <a:defRPr/>
            </a:lvl6pPr>
            <a:lvl7pPr marL="2710075" indent="0" algn="ctr">
              <a:buNone/>
              <a:defRPr/>
            </a:lvl7pPr>
            <a:lvl8pPr marL="3161752" indent="0" algn="ctr">
              <a:buNone/>
              <a:defRPr/>
            </a:lvl8pPr>
            <a:lvl9pPr marL="36134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28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680" indent="0">
              <a:buNone/>
              <a:defRPr sz="1800"/>
            </a:lvl2pPr>
            <a:lvl3pPr marL="903360" indent="0">
              <a:buNone/>
              <a:defRPr sz="1600"/>
            </a:lvl3pPr>
            <a:lvl4pPr marL="1355039" indent="0">
              <a:buNone/>
              <a:defRPr sz="1400"/>
            </a:lvl4pPr>
            <a:lvl5pPr marL="1806722" indent="0">
              <a:buNone/>
              <a:defRPr sz="1400"/>
            </a:lvl5pPr>
            <a:lvl6pPr marL="2258399" indent="0">
              <a:buNone/>
              <a:defRPr sz="1400"/>
            </a:lvl6pPr>
            <a:lvl7pPr marL="2710075" indent="0">
              <a:buNone/>
              <a:defRPr sz="1400"/>
            </a:lvl7pPr>
            <a:lvl8pPr marL="3161752" indent="0">
              <a:buNone/>
              <a:defRPr sz="1400"/>
            </a:lvl8pPr>
            <a:lvl9pPr marL="36134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04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60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33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21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88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6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67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680" indent="0">
              <a:buNone/>
              <a:defRPr sz="2800"/>
            </a:lvl2pPr>
            <a:lvl3pPr marL="903360" indent="0">
              <a:buNone/>
              <a:defRPr sz="2400"/>
            </a:lvl3pPr>
            <a:lvl4pPr marL="1355039" indent="0">
              <a:buNone/>
              <a:defRPr sz="2000"/>
            </a:lvl4pPr>
            <a:lvl5pPr marL="1806722" indent="0">
              <a:buNone/>
              <a:defRPr sz="2000"/>
            </a:lvl5pPr>
            <a:lvl6pPr marL="2258399" indent="0">
              <a:buNone/>
              <a:defRPr sz="2000"/>
            </a:lvl6pPr>
            <a:lvl7pPr marL="2710075" indent="0">
              <a:buNone/>
              <a:defRPr sz="2000"/>
            </a:lvl7pPr>
            <a:lvl8pPr marL="3161752" indent="0">
              <a:buNone/>
              <a:defRPr sz="2000"/>
            </a:lvl8pPr>
            <a:lvl9pPr marL="36134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73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65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7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680" indent="0" algn="ctr">
              <a:buNone/>
              <a:defRPr/>
            </a:lvl2pPr>
            <a:lvl3pPr marL="903360" indent="0" algn="ctr">
              <a:buNone/>
              <a:defRPr/>
            </a:lvl3pPr>
            <a:lvl4pPr marL="1355039" indent="0" algn="ctr">
              <a:buNone/>
              <a:defRPr/>
            </a:lvl4pPr>
            <a:lvl5pPr marL="1806722" indent="0" algn="ctr">
              <a:buNone/>
              <a:defRPr/>
            </a:lvl5pPr>
            <a:lvl6pPr marL="2258399" indent="0" algn="ctr">
              <a:buNone/>
              <a:defRPr/>
            </a:lvl6pPr>
            <a:lvl7pPr marL="2710075" indent="0" algn="ctr">
              <a:buNone/>
              <a:defRPr/>
            </a:lvl7pPr>
            <a:lvl8pPr marL="3161752" indent="0" algn="ctr">
              <a:buNone/>
              <a:defRPr/>
            </a:lvl8pPr>
            <a:lvl9pPr marL="36134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18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24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680" indent="0">
              <a:buNone/>
              <a:defRPr sz="1800"/>
            </a:lvl2pPr>
            <a:lvl3pPr marL="903360" indent="0">
              <a:buNone/>
              <a:defRPr sz="1600"/>
            </a:lvl3pPr>
            <a:lvl4pPr marL="1355039" indent="0">
              <a:buNone/>
              <a:defRPr sz="1400"/>
            </a:lvl4pPr>
            <a:lvl5pPr marL="1806722" indent="0">
              <a:buNone/>
              <a:defRPr sz="1400"/>
            </a:lvl5pPr>
            <a:lvl6pPr marL="2258399" indent="0">
              <a:buNone/>
              <a:defRPr sz="1400"/>
            </a:lvl6pPr>
            <a:lvl7pPr marL="2710075" indent="0">
              <a:buNone/>
              <a:defRPr sz="1400"/>
            </a:lvl7pPr>
            <a:lvl8pPr marL="3161752" indent="0">
              <a:buNone/>
              <a:defRPr sz="1400"/>
            </a:lvl8pPr>
            <a:lvl9pPr marL="36134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19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18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11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75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92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70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97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680" indent="0">
              <a:buNone/>
              <a:defRPr sz="2800"/>
            </a:lvl2pPr>
            <a:lvl3pPr marL="903360" indent="0">
              <a:buNone/>
              <a:defRPr sz="2400"/>
            </a:lvl3pPr>
            <a:lvl4pPr marL="1355039" indent="0">
              <a:buNone/>
              <a:defRPr sz="2000"/>
            </a:lvl4pPr>
            <a:lvl5pPr marL="1806722" indent="0">
              <a:buNone/>
              <a:defRPr sz="2000"/>
            </a:lvl5pPr>
            <a:lvl6pPr marL="2258399" indent="0">
              <a:buNone/>
              <a:defRPr sz="2000"/>
            </a:lvl6pPr>
            <a:lvl7pPr marL="2710075" indent="0">
              <a:buNone/>
              <a:defRPr sz="2000"/>
            </a:lvl7pPr>
            <a:lvl8pPr marL="3161752" indent="0">
              <a:buNone/>
              <a:defRPr sz="2000"/>
            </a:lvl8pPr>
            <a:lvl9pPr marL="36134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42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16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81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64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517215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C25B-B219-428B-975F-871B96A9E3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5360524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66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820" indent="0">
              <a:buNone/>
              <a:defRPr sz="1800"/>
            </a:lvl2pPr>
            <a:lvl3pPr marL="909642" indent="0">
              <a:buNone/>
              <a:defRPr sz="1600"/>
            </a:lvl3pPr>
            <a:lvl4pPr marL="1364455" indent="0">
              <a:buNone/>
              <a:defRPr sz="1400"/>
            </a:lvl4pPr>
            <a:lvl5pPr marL="1819270" indent="0">
              <a:buNone/>
              <a:defRPr sz="1400"/>
            </a:lvl5pPr>
            <a:lvl6pPr marL="2274077" indent="0">
              <a:buNone/>
              <a:defRPr sz="1400"/>
            </a:lvl6pPr>
            <a:lvl7pPr marL="2728884" indent="0">
              <a:buNone/>
              <a:defRPr sz="1400"/>
            </a:lvl7pPr>
            <a:lvl8pPr marL="3183690" indent="0">
              <a:buNone/>
              <a:defRPr sz="1400"/>
            </a:lvl8pPr>
            <a:lvl9pPr marL="363850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B566-F37D-4BE8-B827-6DC70B3CA0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17604920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25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0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3C638-DC67-403E-AE50-2A61A66E13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31886921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20" indent="0">
              <a:buNone/>
              <a:defRPr sz="2000" b="1"/>
            </a:lvl2pPr>
            <a:lvl3pPr marL="909642" indent="0">
              <a:buNone/>
              <a:defRPr sz="1800" b="1"/>
            </a:lvl3pPr>
            <a:lvl4pPr marL="1364455" indent="0">
              <a:buNone/>
              <a:defRPr sz="1600" b="1"/>
            </a:lvl4pPr>
            <a:lvl5pPr marL="1819270" indent="0">
              <a:buNone/>
              <a:defRPr sz="1600" b="1"/>
            </a:lvl5pPr>
            <a:lvl6pPr marL="2274077" indent="0">
              <a:buNone/>
              <a:defRPr sz="1600" b="1"/>
            </a:lvl6pPr>
            <a:lvl7pPr marL="2728884" indent="0">
              <a:buNone/>
              <a:defRPr sz="1600" b="1"/>
            </a:lvl7pPr>
            <a:lvl8pPr marL="3183690" indent="0">
              <a:buNone/>
              <a:defRPr sz="1600" b="1"/>
            </a:lvl8pPr>
            <a:lvl9pPr marL="363850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20" indent="0">
              <a:buNone/>
              <a:defRPr sz="2000" b="1"/>
            </a:lvl2pPr>
            <a:lvl3pPr marL="909642" indent="0">
              <a:buNone/>
              <a:defRPr sz="1800" b="1"/>
            </a:lvl3pPr>
            <a:lvl4pPr marL="1364455" indent="0">
              <a:buNone/>
              <a:defRPr sz="1600" b="1"/>
            </a:lvl4pPr>
            <a:lvl5pPr marL="1819270" indent="0">
              <a:buNone/>
              <a:defRPr sz="1600" b="1"/>
            </a:lvl5pPr>
            <a:lvl6pPr marL="2274077" indent="0">
              <a:buNone/>
              <a:defRPr sz="1600" b="1"/>
            </a:lvl6pPr>
            <a:lvl7pPr marL="2728884" indent="0">
              <a:buNone/>
              <a:defRPr sz="1600" b="1"/>
            </a:lvl7pPr>
            <a:lvl8pPr marL="3183690" indent="0">
              <a:buNone/>
              <a:defRPr sz="1600" b="1"/>
            </a:lvl8pPr>
            <a:lvl9pPr marL="363850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541B-DB40-4C84-B6E9-96073061DB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57997249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06722-1B00-47EE-BD9A-176FFC35C4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18593490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B622C-7637-4364-AA8E-2A793A7DF0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39714031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820" indent="0">
              <a:buNone/>
              <a:defRPr sz="1200"/>
            </a:lvl2pPr>
            <a:lvl3pPr marL="909642" indent="0">
              <a:buNone/>
              <a:defRPr sz="1000"/>
            </a:lvl3pPr>
            <a:lvl4pPr marL="1364455" indent="0">
              <a:buNone/>
              <a:defRPr sz="900"/>
            </a:lvl4pPr>
            <a:lvl5pPr marL="1819270" indent="0">
              <a:buNone/>
              <a:defRPr sz="900"/>
            </a:lvl5pPr>
            <a:lvl6pPr marL="2274077" indent="0">
              <a:buNone/>
              <a:defRPr sz="900"/>
            </a:lvl6pPr>
            <a:lvl7pPr marL="2728884" indent="0">
              <a:buNone/>
              <a:defRPr sz="900"/>
            </a:lvl7pPr>
            <a:lvl8pPr marL="3183690" indent="0">
              <a:buNone/>
              <a:defRPr sz="900"/>
            </a:lvl8pPr>
            <a:lvl9pPr marL="363850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3F319-F9DA-4C52-BB37-B574B5643D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56014393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90958" tIns="45476" rIns="90958" bIns="45476"/>
          <a:lstStyle>
            <a:lvl1pPr marL="0" indent="0">
              <a:buNone/>
              <a:defRPr sz="3200"/>
            </a:lvl1pPr>
            <a:lvl2pPr marL="454820" indent="0">
              <a:buNone/>
              <a:defRPr sz="2800"/>
            </a:lvl2pPr>
            <a:lvl3pPr marL="909642" indent="0">
              <a:buNone/>
              <a:defRPr sz="2400"/>
            </a:lvl3pPr>
            <a:lvl4pPr marL="1364455" indent="0">
              <a:buNone/>
              <a:defRPr sz="2000"/>
            </a:lvl4pPr>
            <a:lvl5pPr marL="1819270" indent="0">
              <a:buNone/>
              <a:defRPr sz="2000"/>
            </a:lvl5pPr>
            <a:lvl6pPr marL="2274077" indent="0">
              <a:buNone/>
              <a:defRPr sz="2000"/>
            </a:lvl6pPr>
            <a:lvl7pPr marL="2728884" indent="0">
              <a:buNone/>
              <a:defRPr sz="2000"/>
            </a:lvl7pPr>
            <a:lvl8pPr marL="3183690" indent="0">
              <a:buNone/>
              <a:defRPr sz="2000"/>
            </a:lvl8pPr>
            <a:lvl9pPr marL="363850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820" indent="0">
              <a:buNone/>
              <a:defRPr sz="1200"/>
            </a:lvl2pPr>
            <a:lvl3pPr marL="909642" indent="0">
              <a:buNone/>
              <a:defRPr sz="1000"/>
            </a:lvl3pPr>
            <a:lvl4pPr marL="1364455" indent="0">
              <a:buNone/>
              <a:defRPr sz="900"/>
            </a:lvl4pPr>
            <a:lvl5pPr marL="1819270" indent="0">
              <a:buNone/>
              <a:defRPr sz="900"/>
            </a:lvl5pPr>
            <a:lvl6pPr marL="2274077" indent="0">
              <a:buNone/>
              <a:defRPr sz="900"/>
            </a:lvl6pPr>
            <a:lvl7pPr marL="2728884" indent="0">
              <a:buNone/>
              <a:defRPr sz="900"/>
            </a:lvl7pPr>
            <a:lvl8pPr marL="3183690" indent="0">
              <a:buNone/>
              <a:defRPr sz="900"/>
            </a:lvl8pPr>
            <a:lvl9pPr marL="363850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B9FB-764A-42D7-8220-EB6D5975A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7081738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DB919-165C-4CD0-A960-512AA11777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90743792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35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4AC2-10E1-43E7-91D2-0085DEDBA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99446695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25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0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5CFB-D806-4E87-80AC-8146A138C9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0313915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22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86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29" y="1565386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DC378-1911-4F41-8E31-03E2984DB2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65648158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7" y="276681"/>
            <a:ext cx="8230054" cy="58510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569" y="6356680"/>
            <a:ext cx="2133927" cy="364716"/>
          </a:xfrm>
          <a:prstGeom prst="rect">
            <a:avLst/>
          </a:prstGeom>
        </p:spPr>
        <p:txBody>
          <a:bodyPr lIns="78880" tIns="39440" rIns="78880" bIns="39440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049">
              <a:defRPr/>
            </a:pPr>
            <a:endParaRPr lang="ru-RU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30" y="6356680"/>
            <a:ext cx="2895343" cy="364716"/>
          </a:xfrm>
          <a:prstGeom prst="rect">
            <a:avLst/>
          </a:prstGeom>
        </p:spPr>
        <p:txBody>
          <a:bodyPr lIns="78880" tIns="39440" rIns="78880" bIns="39440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049">
              <a:defRPr/>
            </a:pPr>
            <a:endParaRPr lang="ru-RU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7BE2-D3AD-48BC-A82E-5E110EF132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644865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6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844266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8367A-BF94-4FC3-A549-59A77F5B3F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07411028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995" indent="0">
              <a:buNone/>
              <a:defRPr sz="1800"/>
            </a:lvl2pPr>
            <a:lvl3pPr marL="909992" indent="0">
              <a:buNone/>
              <a:defRPr sz="1600"/>
            </a:lvl3pPr>
            <a:lvl4pPr marL="1364982" indent="0">
              <a:buNone/>
              <a:defRPr sz="1400"/>
            </a:lvl4pPr>
            <a:lvl5pPr marL="1819972" indent="0">
              <a:buNone/>
              <a:defRPr sz="1400"/>
            </a:lvl5pPr>
            <a:lvl6pPr marL="2274956" indent="0">
              <a:buNone/>
              <a:defRPr sz="1400"/>
            </a:lvl6pPr>
            <a:lvl7pPr marL="2729938" indent="0">
              <a:buNone/>
              <a:defRPr sz="1400"/>
            </a:lvl7pPr>
            <a:lvl8pPr marL="3184918" indent="0">
              <a:buNone/>
              <a:defRPr sz="1400"/>
            </a:lvl8pPr>
            <a:lvl9pPr marL="363990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49E4-6AFD-4B71-949C-7D5CF806DA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38538769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2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95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D730B-85BA-4201-9D0E-E014255B3E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28883013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95" indent="0">
              <a:buNone/>
              <a:defRPr sz="2000" b="1"/>
            </a:lvl2pPr>
            <a:lvl3pPr marL="909992" indent="0">
              <a:buNone/>
              <a:defRPr sz="1800" b="1"/>
            </a:lvl3pPr>
            <a:lvl4pPr marL="1364982" indent="0">
              <a:buNone/>
              <a:defRPr sz="1600" b="1"/>
            </a:lvl4pPr>
            <a:lvl5pPr marL="1819972" indent="0">
              <a:buNone/>
              <a:defRPr sz="1600" b="1"/>
            </a:lvl5pPr>
            <a:lvl6pPr marL="2274956" indent="0">
              <a:buNone/>
              <a:defRPr sz="1600" b="1"/>
            </a:lvl6pPr>
            <a:lvl7pPr marL="2729938" indent="0">
              <a:buNone/>
              <a:defRPr sz="1600" b="1"/>
            </a:lvl7pPr>
            <a:lvl8pPr marL="3184918" indent="0">
              <a:buNone/>
              <a:defRPr sz="1600" b="1"/>
            </a:lvl8pPr>
            <a:lvl9pPr marL="3639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95" indent="0">
              <a:buNone/>
              <a:defRPr sz="2000" b="1"/>
            </a:lvl2pPr>
            <a:lvl3pPr marL="909992" indent="0">
              <a:buNone/>
              <a:defRPr sz="1800" b="1"/>
            </a:lvl3pPr>
            <a:lvl4pPr marL="1364982" indent="0">
              <a:buNone/>
              <a:defRPr sz="1600" b="1"/>
            </a:lvl4pPr>
            <a:lvl5pPr marL="1819972" indent="0">
              <a:buNone/>
              <a:defRPr sz="1600" b="1"/>
            </a:lvl5pPr>
            <a:lvl6pPr marL="2274956" indent="0">
              <a:buNone/>
              <a:defRPr sz="1600" b="1"/>
            </a:lvl6pPr>
            <a:lvl7pPr marL="2729938" indent="0">
              <a:buNone/>
              <a:defRPr sz="1600" b="1"/>
            </a:lvl7pPr>
            <a:lvl8pPr marL="3184918" indent="0">
              <a:buNone/>
              <a:defRPr sz="1600" b="1"/>
            </a:lvl8pPr>
            <a:lvl9pPr marL="3639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AB7F-3F71-4495-8D80-E628640A25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20051748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D20D-DCBF-4C88-A894-DC78844E5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14256869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EB66A-9EEA-464C-A94A-5EEFC715F2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73720834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9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995" indent="0">
              <a:buNone/>
              <a:defRPr sz="1200"/>
            </a:lvl2pPr>
            <a:lvl3pPr marL="909992" indent="0">
              <a:buNone/>
              <a:defRPr sz="1000"/>
            </a:lvl3pPr>
            <a:lvl4pPr marL="1364982" indent="0">
              <a:buNone/>
              <a:defRPr sz="900"/>
            </a:lvl4pPr>
            <a:lvl5pPr marL="1819972" indent="0">
              <a:buNone/>
              <a:defRPr sz="900"/>
            </a:lvl5pPr>
            <a:lvl6pPr marL="2274956" indent="0">
              <a:buNone/>
              <a:defRPr sz="900"/>
            </a:lvl6pPr>
            <a:lvl7pPr marL="2729938" indent="0">
              <a:buNone/>
              <a:defRPr sz="900"/>
            </a:lvl7pPr>
            <a:lvl8pPr marL="3184918" indent="0">
              <a:buNone/>
              <a:defRPr sz="900"/>
            </a:lvl8pPr>
            <a:lvl9pPr marL="3639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AB4E6-2EA6-46F9-B7A8-F58D787F8E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16082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96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53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90992" tIns="45494" rIns="90992" bIns="45494"/>
          <a:lstStyle>
            <a:lvl1pPr marL="0" indent="0">
              <a:buNone/>
              <a:defRPr sz="3200"/>
            </a:lvl1pPr>
            <a:lvl2pPr marL="454995" indent="0">
              <a:buNone/>
              <a:defRPr sz="2800"/>
            </a:lvl2pPr>
            <a:lvl3pPr marL="909992" indent="0">
              <a:buNone/>
              <a:defRPr sz="2400"/>
            </a:lvl3pPr>
            <a:lvl4pPr marL="1364982" indent="0">
              <a:buNone/>
              <a:defRPr sz="2000"/>
            </a:lvl4pPr>
            <a:lvl5pPr marL="1819972" indent="0">
              <a:buNone/>
              <a:defRPr sz="2000"/>
            </a:lvl5pPr>
            <a:lvl6pPr marL="2274956" indent="0">
              <a:buNone/>
              <a:defRPr sz="2000"/>
            </a:lvl6pPr>
            <a:lvl7pPr marL="2729938" indent="0">
              <a:buNone/>
              <a:defRPr sz="2000"/>
            </a:lvl7pPr>
            <a:lvl8pPr marL="3184918" indent="0">
              <a:buNone/>
              <a:defRPr sz="2000"/>
            </a:lvl8pPr>
            <a:lvl9pPr marL="363990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995" indent="0">
              <a:buNone/>
              <a:defRPr sz="1200"/>
            </a:lvl2pPr>
            <a:lvl3pPr marL="909992" indent="0">
              <a:buNone/>
              <a:defRPr sz="1000"/>
            </a:lvl3pPr>
            <a:lvl4pPr marL="1364982" indent="0">
              <a:buNone/>
              <a:defRPr sz="900"/>
            </a:lvl4pPr>
            <a:lvl5pPr marL="1819972" indent="0">
              <a:buNone/>
              <a:defRPr sz="900"/>
            </a:lvl5pPr>
            <a:lvl6pPr marL="2274956" indent="0">
              <a:buNone/>
              <a:defRPr sz="900"/>
            </a:lvl6pPr>
            <a:lvl7pPr marL="2729938" indent="0">
              <a:buNone/>
              <a:defRPr sz="900"/>
            </a:lvl7pPr>
            <a:lvl8pPr marL="3184918" indent="0">
              <a:buNone/>
              <a:defRPr sz="900"/>
            </a:lvl8pPr>
            <a:lvl9pPr marL="3639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D498-EE35-46E1-A9C6-454D70F2F2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22158026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5CD0-2A96-4BD9-B2E5-2B59A14669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23220123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8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30" y="8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C502A-958F-4F8E-B4B7-14944FB9F6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08815307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3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2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95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13D2C-2771-47F5-8E2C-0CFC383141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79830860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4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6" y="1565380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23" y="1565380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1245-493D-4B05-AA31-1D103D9EC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98832629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6" y="276680"/>
            <a:ext cx="8230054" cy="58510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568" y="6356680"/>
            <a:ext cx="2133927" cy="364716"/>
          </a:xfrm>
          <a:prstGeom prst="rect">
            <a:avLst/>
          </a:prstGeom>
        </p:spPr>
        <p:txBody>
          <a:bodyPr lIns="78909" tIns="39455" rIns="78909" bIns="39455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400">
              <a:defRPr/>
            </a:pPr>
            <a:endParaRPr lang="ru-RU" sz="1600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29" y="6356680"/>
            <a:ext cx="2895343" cy="364716"/>
          </a:xfrm>
          <a:prstGeom prst="rect">
            <a:avLst/>
          </a:prstGeom>
        </p:spPr>
        <p:txBody>
          <a:bodyPr lIns="78909" tIns="39455" rIns="78909" bIns="39455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400">
              <a:defRPr/>
            </a:pPr>
            <a:endParaRPr lang="ru-RU" sz="1600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95A9-D6DA-4742-B8EB-76C3BC2BDC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5639373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6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349197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BBB8-F0BD-45B7-89B7-5958AC202F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272861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0" indent="0">
              <a:buNone/>
              <a:defRPr sz="1800"/>
            </a:lvl2pPr>
            <a:lvl3pPr marL="913263" indent="0">
              <a:buNone/>
              <a:defRPr sz="1600"/>
            </a:lvl3pPr>
            <a:lvl4pPr marL="1369893" indent="0">
              <a:buNone/>
              <a:defRPr sz="1400"/>
            </a:lvl4pPr>
            <a:lvl5pPr marL="1826525" indent="0">
              <a:buNone/>
              <a:defRPr sz="1400"/>
            </a:lvl5pPr>
            <a:lvl6pPr marL="2283154" indent="0">
              <a:buNone/>
              <a:defRPr sz="1400"/>
            </a:lvl6pPr>
            <a:lvl7pPr marL="2739784" indent="0">
              <a:buNone/>
              <a:defRPr sz="1400"/>
            </a:lvl7pPr>
            <a:lvl8pPr marL="3196410" indent="0">
              <a:buNone/>
              <a:defRPr sz="1400"/>
            </a:lvl8pPr>
            <a:lvl9pPr marL="365304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F0191-A961-45C0-BF23-4A39D6CB52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461710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534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5F96-055C-496D-A8FC-D12F236071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90478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9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3" indent="0">
              <a:buNone/>
              <a:defRPr sz="1600" b="1"/>
            </a:lvl4pPr>
            <a:lvl5pPr marL="1826525" indent="0">
              <a:buNone/>
              <a:defRPr sz="1600" b="1"/>
            </a:lvl5pPr>
            <a:lvl6pPr marL="2283154" indent="0">
              <a:buNone/>
              <a:defRPr sz="1600" b="1"/>
            </a:lvl6pPr>
            <a:lvl7pPr marL="2739784" indent="0">
              <a:buNone/>
              <a:defRPr sz="1600" b="1"/>
            </a:lvl7pPr>
            <a:lvl8pPr marL="3196410" indent="0">
              <a:buNone/>
              <a:defRPr sz="1600" b="1"/>
            </a:lvl8pPr>
            <a:lvl9pPr marL="36530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3" indent="0">
              <a:buNone/>
              <a:defRPr sz="1600" b="1"/>
            </a:lvl4pPr>
            <a:lvl5pPr marL="1826525" indent="0">
              <a:buNone/>
              <a:defRPr sz="1600" b="1"/>
            </a:lvl5pPr>
            <a:lvl6pPr marL="2283154" indent="0">
              <a:buNone/>
              <a:defRPr sz="1600" b="1"/>
            </a:lvl6pPr>
            <a:lvl7pPr marL="2739784" indent="0">
              <a:buNone/>
              <a:defRPr sz="1600" b="1"/>
            </a:lvl7pPr>
            <a:lvl8pPr marL="3196410" indent="0">
              <a:buNone/>
              <a:defRPr sz="1600" b="1"/>
            </a:lvl8pPr>
            <a:lvl9pPr marL="36530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8F20-CAC5-4DB0-8356-DCB11DF2CF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684828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A8D6-1AB4-4A3A-A7EE-67FD3DB9D4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764288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FCA29-15CB-4836-A1E4-7BF3D6159E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05950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63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4" indent="0">
              <a:buNone/>
              <a:defRPr sz="900"/>
            </a:lvl6pPr>
            <a:lvl7pPr marL="2739784" indent="0">
              <a:buNone/>
              <a:defRPr sz="900"/>
            </a:lvl7pPr>
            <a:lvl8pPr marL="3196410" indent="0">
              <a:buNone/>
              <a:defRPr sz="900"/>
            </a:lvl8pPr>
            <a:lvl9pPr marL="3653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393B-802F-4A2D-8140-77713005AE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333593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0" indent="0">
              <a:buNone/>
              <a:defRPr sz="2800"/>
            </a:lvl2pPr>
            <a:lvl3pPr marL="913263" indent="0">
              <a:buNone/>
              <a:defRPr sz="2400"/>
            </a:lvl3pPr>
            <a:lvl4pPr marL="1369893" indent="0">
              <a:buNone/>
              <a:defRPr sz="2000"/>
            </a:lvl4pPr>
            <a:lvl5pPr marL="1826525" indent="0">
              <a:buNone/>
              <a:defRPr sz="2000"/>
            </a:lvl5pPr>
            <a:lvl6pPr marL="2283154" indent="0">
              <a:buNone/>
              <a:defRPr sz="2000"/>
            </a:lvl6pPr>
            <a:lvl7pPr marL="2739784" indent="0">
              <a:buNone/>
              <a:defRPr sz="2000"/>
            </a:lvl7pPr>
            <a:lvl8pPr marL="3196410" indent="0">
              <a:buNone/>
              <a:defRPr sz="2000"/>
            </a:lvl8pPr>
            <a:lvl9pPr marL="3653043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63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4" indent="0">
              <a:buNone/>
              <a:defRPr sz="900"/>
            </a:lvl6pPr>
            <a:lvl7pPr marL="2739784" indent="0">
              <a:buNone/>
              <a:defRPr sz="900"/>
            </a:lvl7pPr>
            <a:lvl8pPr marL="3196410" indent="0">
              <a:buNone/>
              <a:defRPr sz="900"/>
            </a:lvl8pPr>
            <a:lvl9pPr marL="3653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C00D1-A8E3-456D-8BEB-C5984FA2BF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677210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FC6A9-7296-478B-8E5E-86EDFB7839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307544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8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544" y="8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EE1E-21D1-4C35-8EE4-8B34297D03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277002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3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534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127A-0CB6-4A31-9ABE-FEF3CB8B37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443190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4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6" y="1565294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37" y="1565294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AAD41-7B88-4CAD-9DDD-2B2029A0D4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749958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016" indent="0" algn="ctr">
              <a:buNone/>
              <a:defRPr/>
            </a:lvl2pPr>
            <a:lvl3pPr marL="904033" indent="0" algn="ctr">
              <a:buNone/>
              <a:defRPr/>
            </a:lvl3pPr>
            <a:lvl4pPr marL="1356049" indent="0" algn="ctr">
              <a:buNone/>
              <a:defRPr/>
            </a:lvl4pPr>
            <a:lvl5pPr marL="1808070" indent="0" algn="ctr">
              <a:buNone/>
              <a:defRPr/>
            </a:lvl5pPr>
            <a:lvl6pPr marL="2260080" indent="0" algn="ctr">
              <a:buNone/>
              <a:defRPr/>
            </a:lvl6pPr>
            <a:lvl7pPr marL="2712090" indent="0" algn="ctr">
              <a:buNone/>
              <a:defRPr/>
            </a:lvl7pPr>
            <a:lvl8pPr marL="3164106" indent="0" algn="ctr">
              <a:buNone/>
              <a:defRPr/>
            </a:lvl8pPr>
            <a:lvl9pPr marL="361611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80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76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66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6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016" indent="0">
              <a:buNone/>
              <a:defRPr sz="1800"/>
            </a:lvl2pPr>
            <a:lvl3pPr marL="904033" indent="0">
              <a:buNone/>
              <a:defRPr sz="1600"/>
            </a:lvl3pPr>
            <a:lvl4pPr marL="1356049" indent="0">
              <a:buNone/>
              <a:defRPr sz="1400"/>
            </a:lvl4pPr>
            <a:lvl5pPr marL="1808070" indent="0">
              <a:buNone/>
              <a:defRPr sz="1400"/>
            </a:lvl5pPr>
            <a:lvl6pPr marL="2260080" indent="0">
              <a:buNone/>
              <a:defRPr sz="1400"/>
            </a:lvl6pPr>
            <a:lvl7pPr marL="2712090" indent="0">
              <a:buNone/>
              <a:defRPr sz="1400"/>
            </a:lvl7pPr>
            <a:lvl8pPr marL="3164106" indent="0">
              <a:buNone/>
              <a:defRPr sz="1400"/>
            </a:lvl8pPr>
            <a:lvl9pPr marL="361611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75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5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016" indent="0">
              <a:buNone/>
              <a:defRPr sz="2000" b="1"/>
            </a:lvl2pPr>
            <a:lvl3pPr marL="904033" indent="0">
              <a:buNone/>
              <a:defRPr sz="1800" b="1"/>
            </a:lvl3pPr>
            <a:lvl4pPr marL="1356049" indent="0">
              <a:buNone/>
              <a:defRPr sz="1600" b="1"/>
            </a:lvl4pPr>
            <a:lvl5pPr marL="1808070" indent="0">
              <a:buNone/>
              <a:defRPr sz="1600" b="1"/>
            </a:lvl5pPr>
            <a:lvl6pPr marL="2260080" indent="0">
              <a:buNone/>
              <a:defRPr sz="1600" b="1"/>
            </a:lvl6pPr>
            <a:lvl7pPr marL="2712090" indent="0">
              <a:buNone/>
              <a:defRPr sz="1600" b="1"/>
            </a:lvl7pPr>
            <a:lvl8pPr marL="3164106" indent="0">
              <a:buNone/>
              <a:defRPr sz="1600" b="1"/>
            </a:lvl8pPr>
            <a:lvl9pPr marL="361611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5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1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016" indent="0">
              <a:buNone/>
              <a:defRPr sz="2000" b="1"/>
            </a:lvl2pPr>
            <a:lvl3pPr marL="904033" indent="0">
              <a:buNone/>
              <a:defRPr sz="1800" b="1"/>
            </a:lvl3pPr>
            <a:lvl4pPr marL="1356049" indent="0">
              <a:buNone/>
              <a:defRPr sz="1600" b="1"/>
            </a:lvl4pPr>
            <a:lvl5pPr marL="1808070" indent="0">
              <a:buNone/>
              <a:defRPr sz="1600" b="1"/>
            </a:lvl5pPr>
            <a:lvl6pPr marL="2260080" indent="0">
              <a:buNone/>
              <a:defRPr sz="1600" b="1"/>
            </a:lvl6pPr>
            <a:lvl7pPr marL="2712090" indent="0">
              <a:buNone/>
              <a:defRPr sz="1600" b="1"/>
            </a:lvl7pPr>
            <a:lvl8pPr marL="3164106" indent="0">
              <a:buNone/>
              <a:defRPr sz="1600" b="1"/>
            </a:lvl8pPr>
            <a:lvl9pPr marL="361611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1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01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86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6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4353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016" indent="0">
              <a:buNone/>
              <a:defRPr sz="1200"/>
            </a:lvl2pPr>
            <a:lvl3pPr marL="904033" indent="0">
              <a:buNone/>
              <a:defRPr sz="1000"/>
            </a:lvl3pPr>
            <a:lvl4pPr marL="1356049" indent="0">
              <a:buNone/>
              <a:defRPr sz="900"/>
            </a:lvl4pPr>
            <a:lvl5pPr marL="1808070" indent="0">
              <a:buNone/>
              <a:defRPr sz="900"/>
            </a:lvl5pPr>
            <a:lvl6pPr marL="2260080" indent="0">
              <a:buNone/>
              <a:defRPr sz="900"/>
            </a:lvl6pPr>
            <a:lvl7pPr marL="2712090" indent="0">
              <a:buNone/>
              <a:defRPr sz="900"/>
            </a:lvl7pPr>
            <a:lvl8pPr marL="3164106" indent="0">
              <a:buNone/>
              <a:defRPr sz="900"/>
            </a:lvl8pPr>
            <a:lvl9pPr marL="361611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44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016" indent="0">
              <a:buNone/>
              <a:defRPr sz="2800"/>
            </a:lvl2pPr>
            <a:lvl3pPr marL="904033" indent="0">
              <a:buNone/>
              <a:defRPr sz="2400"/>
            </a:lvl3pPr>
            <a:lvl4pPr marL="1356049" indent="0">
              <a:buNone/>
              <a:defRPr sz="2000"/>
            </a:lvl4pPr>
            <a:lvl5pPr marL="1808070" indent="0">
              <a:buNone/>
              <a:defRPr sz="2000"/>
            </a:lvl5pPr>
            <a:lvl6pPr marL="2260080" indent="0">
              <a:buNone/>
              <a:defRPr sz="2000"/>
            </a:lvl6pPr>
            <a:lvl7pPr marL="2712090" indent="0">
              <a:buNone/>
              <a:defRPr sz="2000"/>
            </a:lvl7pPr>
            <a:lvl8pPr marL="3164106" indent="0">
              <a:buNone/>
              <a:defRPr sz="2000"/>
            </a:lvl8pPr>
            <a:lvl9pPr marL="361611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016" indent="0">
              <a:buNone/>
              <a:defRPr sz="1200"/>
            </a:lvl2pPr>
            <a:lvl3pPr marL="904033" indent="0">
              <a:buNone/>
              <a:defRPr sz="1000"/>
            </a:lvl3pPr>
            <a:lvl4pPr marL="1356049" indent="0">
              <a:buNone/>
              <a:defRPr sz="900"/>
            </a:lvl4pPr>
            <a:lvl5pPr marL="1808070" indent="0">
              <a:buNone/>
              <a:defRPr sz="900"/>
            </a:lvl5pPr>
            <a:lvl6pPr marL="2260080" indent="0">
              <a:buNone/>
              <a:defRPr sz="900"/>
            </a:lvl6pPr>
            <a:lvl7pPr marL="2712090" indent="0">
              <a:buNone/>
              <a:defRPr sz="900"/>
            </a:lvl7pPr>
            <a:lvl8pPr marL="3164106" indent="0">
              <a:buNone/>
              <a:defRPr sz="900"/>
            </a:lvl8pPr>
            <a:lvl9pPr marL="361611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33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03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05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24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61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4DB4E-E981-4359-8873-00EE107F3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72727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9AF4-A8D0-435D-8BF0-5F2393923E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269812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E191-8215-4DF2-BE6B-9E3928790F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226519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62ED-F118-4B72-984B-92FF3DBC72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00706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5" indent="0">
              <a:buNone/>
              <a:defRPr sz="2000" b="1"/>
            </a:lvl2pPr>
            <a:lvl3pPr marL="913289" indent="0">
              <a:buNone/>
              <a:defRPr sz="1800" b="1"/>
            </a:lvl3pPr>
            <a:lvl4pPr marL="1369934" indent="0">
              <a:buNone/>
              <a:defRPr sz="1600" b="1"/>
            </a:lvl4pPr>
            <a:lvl5pPr marL="1826577" indent="0">
              <a:buNone/>
              <a:defRPr sz="1600" b="1"/>
            </a:lvl5pPr>
            <a:lvl6pPr marL="2283218" indent="0">
              <a:buNone/>
              <a:defRPr sz="1600" b="1"/>
            </a:lvl6pPr>
            <a:lvl7pPr marL="2739861" indent="0">
              <a:buNone/>
              <a:defRPr sz="1600" b="1"/>
            </a:lvl7pPr>
            <a:lvl8pPr marL="3196506" indent="0">
              <a:buNone/>
              <a:defRPr sz="1600" b="1"/>
            </a:lvl8pPr>
            <a:lvl9pPr marL="36531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5" indent="0">
              <a:buNone/>
              <a:defRPr sz="2000" b="1"/>
            </a:lvl2pPr>
            <a:lvl3pPr marL="913289" indent="0">
              <a:buNone/>
              <a:defRPr sz="1800" b="1"/>
            </a:lvl3pPr>
            <a:lvl4pPr marL="1369934" indent="0">
              <a:buNone/>
              <a:defRPr sz="1600" b="1"/>
            </a:lvl4pPr>
            <a:lvl5pPr marL="1826577" indent="0">
              <a:buNone/>
              <a:defRPr sz="1600" b="1"/>
            </a:lvl5pPr>
            <a:lvl6pPr marL="2283218" indent="0">
              <a:buNone/>
              <a:defRPr sz="1600" b="1"/>
            </a:lvl6pPr>
            <a:lvl7pPr marL="2739861" indent="0">
              <a:buNone/>
              <a:defRPr sz="1600" b="1"/>
            </a:lvl7pPr>
            <a:lvl8pPr marL="3196506" indent="0">
              <a:buNone/>
              <a:defRPr sz="1600" b="1"/>
            </a:lvl8pPr>
            <a:lvl9pPr marL="36531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4746-D92E-4C48-9CF2-0508DF8A6C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90322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E5C6-38EA-4EAC-97B8-42B96EF2B6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160412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0888E-A5A6-4A85-84A0-C374EA0E07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323884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45" indent="0">
              <a:buNone/>
              <a:defRPr sz="1200"/>
            </a:lvl2pPr>
            <a:lvl3pPr marL="913289" indent="0">
              <a:buNone/>
              <a:defRPr sz="1000"/>
            </a:lvl3pPr>
            <a:lvl4pPr marL="1369934" indent="0">
              <a:buNone/>
              <a:defRPr sz="900"/>
            </a:lvl4pPr>
            <a:lvl5pPr marL="1826577" indent="0">
              <a:buNone/>
              <a:defRPr sz="900"/>
            </a:lvl5pPr>
            <a:lvl6pPr marL="2283218" indent="0">
              <a:buNone/>
              <a:defRPr sz="900"/>
            </a:lvl6pPr>
            <a:lvl7pPr marL="2739861" indent="0">
              <a:buNone/>
              <a:defRPr sz="900"/>
            </a:lvl7pPr>
            <a:lvl8pPr marL="3196506" indent="0">
              <a:buNone/>
              <a:defRPr sz="900"/>
            </a:lvl8pPr>
            <a:lvl9pPr marL="365314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2979E-62CE-41AB-BB53-98C464DFF8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19501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45" indent="0">
              <a:buNone/>
              <a:defRPr sz="2800"/>
            </a:lvl2pPr>
            <a:lvl3pPr marL="913289" indent="0">
              <a:buNone/>
              <a:defRPr sz="2400"/>
            </a:lvl3pPr>
            <a:lvl4pPr marL="1369934" indent="0">
              <a:buNone/>
              <a:defRPr sz="2000"/>
            </a:lvl4pPr>
            <a:lvl5pPr marL="1826577" indent="0">
              <a:buNone/>
              <a:defRPr sz="2000"/>
            </a:lvl5pPr>
            <a:lvl6pPr marL="2283218" indent="0">
              <a:buNone/>
              <a:defRPr sz="2000"/>
            </a:lvl6pPr>
            <a:lvl7pPr marL="2739861" indent="0">
              <a:buNone/>
              <a:defRPr sz="2000"/>
            </a:lvl7pPr>
            <a:lvl8pPr marL="3196506" indent="0">
              <a:buNone/>
              <a:defRPr sz="2000"/>
            </a:lvl8pPr>
            <a:lvl9pPr marL="365314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45" indent="0">
              <a:buNone/>
              <a:defRPr sz="1200"/>
            </a:lvl2pPr>
            <a:lvl3pPr marL="913289" indent="0">
              <a:buNone/>
              <a:defRPr sz="1000"/>
            </a:lvl3pPr>
            <a:lvl4pPr marL="1369934" indent="0">
              <a:buNone/>
              <a:defRPr sz="900"/>
            </a:lvl4pPr>
            <a:lvl5pPr marL="1826577" indent="0">
              <a:buNone/>
              <a:defRPr sz="900"/>
            </a:lvl5pPr>
            <a:lvl6pPr marL="2283218" indent="0">
              <a:buNone/>
              <a:defRPr sz="900"/>
            </a:lvl6pPr>
            <a:lvl7pPr marL="2739861" indent="0">
              <a:buNone/>
              <a:defRPr sz="900"/>
            </a:lvl7pPr>
            <a:lvl8pPr marL="3196506" indent="0">
              <a:buNone/>
              <a:defRPr sz="900"/>
            </a:lvl8pPr>
            <a:lvl9pPr marL="365314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1B62-2D92-4792-8D80-D78D805C9F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756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0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8982-D7A3-4657-B64D-0ABA66AE2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799713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AA74-8180-46A2-BA3C-D1EFB7E42F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31635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1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6B924690-87BD-42C0-A385-DDBAEA20B7EB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849577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2252737"/>
            <a:ext cx="7848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153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/>
          </p:nvPr>
        </p:nvSpPr>
        <p:spPr>
          <a:xfrm>
            <a:off x="648001" y="1803311"/>
            <a:ext cx="784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 sz="1300">
                <a:latin typeface="Verdana" panose="020B0604030504040204" pitchFamily="34" charset="0"/>
              </a:defRPr>
            </a:lvl1pPr>
          </a:lstStyle>
          <a:p>
            <a:fld id="{A351D4C4-EDA6-406C-AB4C-1350304B7A59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468112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1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2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58B1F8AD-F5A8-4AEB-A8D2-B750C13FCC8B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095133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7"/>
            <a:ext cx="38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/>
          </p:nvPr>
        </p:nvSpPr>
        <p:spPr>
          <a:xfrm>
            <a:off x="648003" y="1803311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7"/>
            <a:ext cx="38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/>
          </p:nvPr>
        </p:nvSpPr>
        <p:spPr>
          <a:xfrm>
            <a:off x="4644008" y="1803311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952ECF6C-639A-4028-A601-DB6CBEFF4AA0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18141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80331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7"/>
            <a:ext cx="2628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/>
          </p:nvPr>
        </p:nvSpPr>
        <p:spPr>
          <a:xfrm>
            <a:off x="5868000" y="1803311"/>
            <a:ext cx="262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E88C4972-5E1D-4F20-B88F-157319356C66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295164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1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5D83E812-82AB-4C22-8A99-8E7911F4B2B4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77130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1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7"/>
            <a:ext cx="65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/>
          </p:nvPr>
        </p:nvSpPr>
        <p:spPr>
          <a:xfrm>
            <a:off x="648000" y="1803311"/>
            <a:ext cx="6552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ED268CFE-9DC0-49D4-9F60-AE294A7F36D3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521364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5"/>
            <a:ext cx="7406640" cy="1752600"/>
          </a:xfrm>
        </p:spPr>
        <p:txBody>
          <a:bodyPr tIns="0"/>
          <a:lstStyle>
            <a:lvl1pPr marL="27424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060" indent="0" algn="ctr">
              <a:buNone/>
            </a:lvl2pPr>
            <a:lvl3pPr marL="914124" indent="0" algn="ctr">
              <a:buNone/>
            </a:lvl3pPr>
            <a:lvl4pPr marL="1371184" indent="0" algn="ctr">
              <a:buNone/>
            </a:lvl4pPr>
            <a:lvl5pPr marL="1828245" indent="0" algn="ctr">
              <a:buNone/>
            </a:lvl5pPr>
            <a:lvl6pPr marL="2285305" indent="0" algn="ctr">
              <a:buNone/>
            </a:lvl6pPr>
            <a:lvl7pPr marL="2742367" indent="0" algn="ctr">
              <a:buNone/>
            </a:lvl7pPr>
            <a:lvl8pPr marL="3199428" indent="0" algn="ctr">
              <a:buNone/>
            </a:lvl8pPr>
            <a:lvl9pPr marL="3656489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  <a:cs typeface="Arial" charset="0"/>
              </a:defRPr>
            </a:lvl1pPr>
            <a:extLst/>
          </a:lstStyle>
          <a:p>
            <a:pPr defTabSz="914400" eaLnBrk="1" hangingPunct="1">
              <a:defRPr/>
            </a:pPr>
            <a:endParaRPr lang="ru-RU">
              <a:latin typeface="Verdana" panose="020B0604030504040204" pitchFamily="34" charset="0"/>
            </a:endParaRPr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>
                    <a:shade val="50000"/>
                    <a:satMod val="200000"/>
                  </a:srgbClr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srgbClr val="B5A788"/>
                </a:solidFill>
                <a:latin typeface="Verdana" panose="020B0604030504040204" pitchFamily="34" charset="0"/>
              </a:defRPr>
            </a:lvl1pPr>
          </a:lstStyle>
          <a:p>
            <a:fld id="{D5160245-00C9-4871-A9E2-28B4706041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37916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7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1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35A48DC4-7F05-4F6B-80D0-D8112438D00E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05304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2252737"/>
            <a:ext cx="7848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153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/>
          </p:nvPr>
        </p:nvSpPr>
        <p:spPr>
          <a:xfrm>
            <a:off x="648001" y="1803311"/>
            <a:ext cx="784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 sz="1300">
                <a:latin typeface="Verdana" panose="020B0604030504040204" pitchFamily="34" charset="0"/>
              </a:defRPr>
            </a:lvl1pPr>
          </a:lstStyle>
          <a:p>
            <a:fld id="{5AE1E76E-94ED-404F-915F-84AD5EA42C8A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699064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1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2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0035CF90-0F64-4B78-B217-F374D8D7DC5A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894049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7"/>
            <a:ext cx="38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/>
          </p:nvPr>
        </p:nvSpPr>
        <p:spPr>
          <a:xfrm>
            <a:off x="648003" y="1803311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7"/>
            <a:ext cx="38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/>
          </p:nvPr>
        </p:nvSpPr>
        <p:spPr>
          <a:xfrm>
            <a:off x="4644008" y="1803311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E1AF4AF9-22E1-423F-99BE-B96042CC00EA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38890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80331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7"/>
            <a:ext cx="2628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/>
          </p:nvPr>
        </p:nvSpPr>
        <p:spPr>
          <a:xfrm>
            <a:off x="5868000" y="1803311"/>
            <a:ext cx="262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5E8EA4F5-C39F-4E1C-B872-04A3BEC0EA27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523511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1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0548017A-D47D-4A69-96C3-9DD603078181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221444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1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7"/>
            <a:ext cx="65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/>
          </p:nvPr>
        </p:nvSpPr>
        <p:spPr>
          <a:xfrm>
            <a:off x="648000" y="1803311"/>
            <a:ext cx="6552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006D5A3A-4727-411F-9B80-8A03BDA2EFCD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813010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5"/>
            <a:ext cx="7406640" cy="1752600"/>
          </a:xfrm>
        </p:spPr>
        <p:txBody>
          <a:bodyPr tIns="0"/>
          <a:lstStyle>
            <a:lvl1pPr marL="27424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060" indent="0" algn="ctr">
              <a:buNone/>
            </a:lvl2pPr>
            <a:lvl3pPr marL="914124" indent="0" algn="ctr">
              <a:buNone/>
            </a:lvl3pPr>
            <a:lvl4pPr marL="1371184" indent="0" algn="ctr">
              <a:buNone/>
            </a:lvl4pPr>
            <a:lvl5pPr marL="1828245" indent="0" algn="ctr">
              <a:buNone/>
            </a:lvl5pPr>
            <a:lvl6pPr marL="2285305" indent="0" algn="ctr">
              <a:buNone/>
            </a:lvl6pPr>
            <a:lvl7pPr marL="2742367" indent="0" algn="ctr">
              <a:buNone/>
            </a:lvl7pPr>
            <a:lvl8pPr marL="3199428" indent="0" algn="ctr">
              <a:buNone/>
            </a:lvl8pPr>
            <a:lvl9pPr marL="3656489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  <a:cs typeface="Arial" charset="0"/>
              </a:defRPr>
            </a:lvl1pPr>
            <a:extLst/>
          </a:lstStyle>
          <a:p>
            <a:pPr defTabSz="914400" eaLnBrk="1" hangingPunct="1">
              <a:defRPr/>
            </a:pPr>
            <a:endParaRPr lang="ru-RU">
              <a:latin typeface="Verdana" panose="020B0604030504040204" pitchFamily="34" charset="0"/>
            </a:endParaRPr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>
                    <a:shade val="50000"/>
                    <a:satMod val="200000"/>
                  </a:srgbClr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srgbClr val="B5A788"/>
                </a:solidFill>
                <a:latin typeface="Verdana" panose="020B0604030504040204" pitchFamily="34" charset="0"/>
              </a:defRPr>
            </a:lvl1pPr>
          </a:lstStyle>
          <a:p>
            <a:fld id="{F22CEF18-EF6F-44E8-9246-193A278421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250082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6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462778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BBB8-F0BD-45B7-89B7-5958AC202F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11641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797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0" indent="0">
              <a:buNone/>
              <a:defRPr sz="1800"/>
            </a:lvl2pPr>
            <a:lvl3pPr marL="913263" indent="0">
              <a:buNone/>
              <a:defRPr sz="1600"/>
            </a:lvl3pPr>
            <a:lvl4pPr marL="1369893" indent="0">
              <a:buNone/>
              <a:defRPr sz="1400"/>
            </a:lvl4pPr>
            <a:lvl5pPr marL="1826525" indent="0">
              <a:buNone/>
              <a:defRPr sz="1400"/>
            </a:lvl5pPr>
            <a:lvl6pPr marL="2283154" indent="0">
              <a:buNone/>
              <a:defRPr sz="1400"/>
            </a:lvl6pPr>
            <a:lvl7pPr marL="2739784" indent="0">
              <a:buNone/>
              <a:defRPr sz="1400"/>
            </a:lvl7pPr>
            <a:lvl8pPr marL="3196410" indent="0">
              <a:buNone/>
              <a:defRPr sz="1400"/>
            </a:lvl8pPr>
            <a:lvl9pPr marL="365304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F0191-A961-45C0-BF23-4A39D6CB52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332193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534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5F96-055C-496D-A8FC-D12F236071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187638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3" indent="0">
              <a:buNone/>
              <a:defRPr sz="1600" b="1"/>
            </a:lvl4pPr>
            <a:lvl5pPr marL="1826525" indent="0">
              <a:buNone/>
              <a:defRPr sz="1600" b="1"/>
            </a:lvl5pPr>
            <a:lvl6pPr marL="2283154" indent="0">
              <a:buNone/>
              <a:defRPr sz="1600" b="1"/>
            </a:lvl6pPr>
            <a:lvl7pPr marL="2739784" indent="0">
              <a:buNone/>
              <a:defRPr sz="1600" b="1"/>
            </a:lvl7pPr>
            <a:lvl8pPr marL="3196410" indent="0">
              <a:buNone/>
              <a:defRPr sz="1600" b="1"/>
            </a:lvl8pPr>
            <a:lvl9pPr marL="36530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3" indent="0">
              <a:buNone/>
              <a:defRPr sz="1600" b="1"/>
            </a:lvl4pPr>
            <a:lvl5pPr marL="1826525" indent="0">
              <a:buNone/>
              <a:defRPr sz="1600" b="1"/>
            </a:lvl5pPr>
            <a:lvl6pPr marL="2283154" indent="0">
              <a:buNone/>
              <a:defRPr sz="1600" b="1"/>
            </a:lvl6pPr>
            <a:lvl7pPr marL="2739784" indent="0">
              <a:buNone/>
              <a:defRPr sz="1600" b="1"/>
            </a:lvl7pPr>
            <a:lvl8pPr marL="3196410" indent="0">
              <a:buNone/>
              <a:defRPr sz="1600" b="1"/>
            </a:lvl8pPr>
            <a:lvl9pPr marL="36530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8F20-CAC5-4DB0-8356-DCB11DF2CF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634363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A8D6-1AB4-4A3A-A7EE-67FD3DB9D4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064658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FCA29-15CB-4836-A1E4-7BF3D6159E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906902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63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4" indent="0">
              <a:buNone/>
              <a:defRPr sz="900"/>
            </a:lvl6pPr>
            <a:lvl7pPr marL="2739784" indent="0">
              <a:buNone/>
              <a:defRPr sz="900"/>
            </a:lvl7pPr>
            <a:lvl8pPr marL="3196410" indent="0">
              <a:buNone/>
              <a:defRPr sz="900"/>
            </a:lvl8pPr>
            <a:lvl9pPr marL="3653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393B-802F-4A2D-8140-77713005AE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802823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0" indent="0">
              <a:buNone/>
              <a:defRPr sz="2800"/>
            </a:lvl2pPr>
            <a:lvl3pPr marL="913263" indent="0">
              <a:buNone/>
              <a:defRPr sz="2400"/>
            </a:lvl3pPr>
            <a:lvl4pPr marL="1369893" indent="0">
              <a:buNone/>
              <a:defRPr sz="2000"/>
            </a:lvl4pPr>
            <a:lvl5pPr marL="1826525" indent="0">
              <a:buNone/>
              <a:defRPr sz="2000"/>
            </a:lvl5pPr>
            <a:lvl6pPr marL="2283154" indent="0">
              <a:buNone/>
              <a:defRPr sz="2000"/>
            </a:lvl6pPr>
            <a:lvl7pPr marL="2739784" indent="0">
              <a:buNone/>
              <a:defRPr sz="2000"/>
            </a:lvl7pPr>
            <a:lvl8pPr marL="3196410" indent="0">
              <a:buNone/>
              <a:defRPr sz="2000"/>
            </a:lvl8pPr>
            <a:lvl9pPr marL="3653043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63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4" indent="0">
              <a:buNone/>
              <a:defRPr sz="900"/>
            </a:lvl6pPr>
            <a:lvl7pPr marL="2739784" indent="0">
              <a:buNone/>
              <a:defRPr sz="900"/>
            </a:lvl7pPr>
            <a:lvl8pPr marL="3196410" indent="0">
              <a:buNone/>
              <a:defRPr sz="900"/>
            </a:lvl8pPr>
            <a:lvl9pPr marL="3653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C00D1-A8E3-456D-8BEB-C5984FA2BF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560608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FC6A9-7296-478B-8E5E-86EDFB7839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816204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8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544" y="8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EE1E-21D1-4C35-8EE4-8B34297D03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109556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3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534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127A-0CB6-4A31-9ABE-FEF3CB8B37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41044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491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4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2222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4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6" y="1565294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37" y="1565294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AAD41-7B88-4CAD-9DDD-2B2029A0D4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448669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20223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331084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0359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98744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040941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176486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718672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91843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839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65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44268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945285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C3EF-ECB8-4689-A892-6BEF1F26C28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ABAF1-1F2F-4B88-B825-1794274243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2614928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1511-D40B-4900-93AC-1676D43C95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E419E-8A44-427D-98F9-794C78363B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1854155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1A96-AFF5-43AB-AFDE-9A46A95345E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3D739-8701-4447-9865-59B23B0562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42668902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55CB-AD71-4166-91E7-5303376E541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03ED0-AD70-4B75-93AF-9CFD069DAF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21589187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1786-1F3E-483D-B4FE-26CC59ECE3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B502D-9632-465F-86A8-36494BDA8D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77949528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CDC4E-987A-447D-A443-3E6216F9BEC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BBA7C-AA6E-43B4-9BDD-7AB10296B3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42938799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AF72-7B27-40AB-8C82-12BC69663D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1BEAE-50B0-4134-AAE5-D9D143629A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12064593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CF12-05F5-434B-ABB8-E78942C03B7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72396-F498-4961-BF47-BCCE2B38E0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582618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8" y="1803334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9" y="1803334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51556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92F2-014D-43E6-ABC5-71C00D5DFE8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D7B27-1E7D-4AFE-92A0-BEA3EE8B09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47451599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81DF-7DF5-489D-8476-8727C752FC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69380-4AF0-436A-8254-9384DBE2AD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92048843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E01D-24F4-49D9-9C49-F42B076203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8C390-2C62-4AE4-A099-960C5B748A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4883817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1" hangingPunct="1"/>
            <a:endParaRPr lang="ru-RU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2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eaLnBrk="1" hangingPunct="1"/>
            <a:endParaRPr lang="ru-RU">
              <a:solidFill>
                <a:srgbClr val="000000"/>
              </a:solidFill>
              <a:ea typeface="+mn-ea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2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9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91231-8522-4612-A3E5-49F583F98A8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039091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A404-D0E2-4B5F-9613-26C77D6FC07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196162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23356-7C48-4246-8160-AE8E42C2419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304033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1B22E-8D62-4D7A-9B0E-9ABFE3CE27D3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942693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2905A-4801-4935-B567-03423C0552C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507187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87473-FD87-4CD5-ABCF-EDF8DA56570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000500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F23F2-80D2-4BEE-9E78-47C6702DEBDA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78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18" indent="0">
              <a:buNone/>
              <a:defRPr sz="2000" b="1"/>
            </a:lvl2pPr>
            <a:lvl3pPr marL="903039" indent="0">
              <a:buNone/>
              <a:defRPr sz="1800" b="1"/>
            </a:lvl3pPr>
            <a:lvl4pPr marL="1354560" indent="0">
              <a:buNone/>
              <a:defRPr sz="1600" b="1"/>
            </a:lvl4pPr>
            <a:lvl5pPr marL="1806087" indent="0">
              <a:buNone/>
              <a:defRPr sz="1600" b="1"/>
            </a:lvl5pPr>
            <a:lvl6pPr marL="2257605" indent="0">
              <a:buNone/>
              <a:defRPr sz="1600" b="1"/>
            </a:lvl6pPr>
            <a:lvl7pPr marL="2709118" indent="0">
              <a:buNone/>
              <a:defRPr sz="1600" b="1"/>
            </a:lvl7pPr>
            <a:lvl8pPr marL="3160637" indent="0">
              <a:buNone/>
              <a:defRPr sz="1600" b="1"/>
            </a:lvl8pPr>
            <a:lvl9pPr marL="36121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18" indent="0">
              <a:buNone/>
              <a:defRPr sz="2000" b="1"/>
            </a:lvl2pPr>
            <a:lvl3pPr marL="903039" indent="0">
              <a:buNone/>
              <a:defRPr sz="1800" b="1"/>
            </a:lvl3pPr>
            <a:lvl4pPr marL="1354560" indent="0">
              <a:buNone/>
              <a:defRPr sz="1600" b="1"/>
            </a:lvl4pPr>
            <a:lvl5pPr marL="1806087" indent="0">
              <a:buNone/>
              <a:defRPr sz="1600" b="1"/>
            </a:lvl5pPr>
            <a:lvl6pPr marL="2257605" indent="0">
              <a:buNone/>
              <a:defRPr sz="1600" b="1"/>
            </a:lvl6pPr>
            <a:lvl7pPr marL="2709118" indent="0">
              <a:buNone/>
              <a:defRPr sz="1600" b="1"/>
            </a:lvl7pPr>
            <a:lvl8pPr marL="3160637" indent="0">
              <a:buNone/>
              <a:defRPr sz="1600" b="1"/>
            </a:lvl8pPr>
            <a:lvl9pPr marL="36121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34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4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4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6541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42E31-26ED-4545-8798-F5B1624F7D4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801062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5979F-6C73-47D3-A1EA-CC0568AF1FC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40533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C5A1F-B3DC-46CC-B020-86A721DA9CF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898985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>
                <a:solidFill>
                  <a:srgbClr val="000000"/>
                </a:solidFill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0C0BE-54E9-4301-8942-6B90F023B08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7353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430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4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8979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86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397" indent="0" algn="ctr">
              <a:buNone/>
            </a:lvl2pPr>
            <a:lvl3pPr marL="912803" indent="0" algn="ctr">
              <a:buNone/>
            </a:lvl3pPr>
            <a:lvl4pPr marL="1369200" indent="0" algn="ctr">
              <a:buNone/>
            </a:lvl4pPr>
            <a:lvl5pPr marL="1825600" indent="0" algn="ctr">
              <a:buNone/>
            </a:lvl5pPr>
            <a:lvl6pPr marL="2281995" indent="0" algn="ctr">
              <a:buNone/>
            </a:lvl6pPr>
            <a:lvl7pPr marL="2738388" indent="0" algn="ctr">
              <a:buNone/>
            </a:lvl7pPr>
            <a:lvl8pPr marL="3194787" indent="0" algn="ctr">
              <a:buNone/>
            </a:lvl8pPr>
            <a:lvl9pPr marL="3651189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5" y="6305550"/>
            <a:ext cx="2133600" cy="476250"/>
          </a:xfrm>
          <a:prstGeom prst="rect">
            <a:avLst/>
          </a:prstGeom>
        </p:spPr>
        <p:txBody>
          <a:bodyPr lIns="91297" tIns="45647" rIns="91297" bIns="45647"/>
          <a:lstStyle>
            <a:lvl1pPr>
              <a:defRPr dirty="0"/>
            </a:lvl1pPr>
            <a:extLst/>
          </a:lstStyle>
          <a:p>
            <a:pPr defTabSz="80059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33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5" y="6305550"/>
            <a:ext cx="2133600" cy="476250"/>
          </a:xfrm>
          <a:prstGeom prst="rect">
            <a:avLst/>
          </a:prstGeom>
        </p:spPr>
        <p:txBody>
          <a:bodyPr lIns="91297" tIns="45647" rIns="91297" bIns="45647"/>
          <a:lstStyle>
            <a:lvl1pPr>
              <a:defRPr/>
            </a:lvl1pPr>
          </a:lstStyle>
          <a:p>
            <a:pPr defTabSz="80059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37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488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7258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0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2506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9898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16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791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9897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30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62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338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2982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98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6424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8613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190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25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04672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39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88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629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26041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84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4318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06753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0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69843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518" indent="0">
              <a:buNone/>
              <a:defRPr sz="1200"/>
            </a:lvl2pPr>
            <a:lvl3pPr marL="903039" indent="0">
              <a:buNone/>
              <a:defRPr sz="1000"/>
            </a:lvl3pPr>
            <a:lvl4pPr marL="1354560" indent="0">
              <a:buNone/>
              <a:defRPr sz="900"/>
            </a:lvl4pPr>
            <a:lvl5pPr marL="1806087" indent="0">
              <a:buNone/>
              <a:defRPr sz="900"/>
            </a:lvl5pPr>
            <a:lvl6pPr marL="2257605" indent="0">
              <a:buNone/>
              <a:defRPr sz="900"/>
            </a:lvl6pPr>
            <a:lvl7pPr marL="2709118" indent="0">
              <a:buNone/>
              <a:defRPr sz="900"/>
            </a:lvl7pPr>
            <a:lvl8pPr marL="3160637" indent="0">
              <a:buNone/>
              <a:defRPr sz="900"/>
            </a:lvl8pPr>
            <a:lvl9pPr marL="36121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93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94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96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3186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468B-B55D-4FD8-B779-A9961704BD9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7557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649" indent="0">
              <a:buNone/>
              <a:defRPr sz="1800"/>
            </a:lvl2pPr>
            <a:lvl3pPr marL="909299" indent="0">
              <a:buNone/>
              <a:defRPr sz="1600"/>
            </a:lvl3pPr>
            <a:lvl4pPr marL="1363943" indent="0">
              <a:buNone/>
              <a:defRPr sz="1400"/>
            </a:lvl4pPr>
            <a:lvl5pPr marL="1818586" indent="0">
              <a:buNone/>
              <a:defRPr sz="1400"/>
            </a:lvl5pPr>
            <a:lvl6pPr marL="2273224" indent="0">
              <a:buNone/>
              <a:defRPr sz="1400"/>
            </a:lvl6pPr>
            <a:lvl7pPr marL="2727856" indent="0">
              <a:buNone/>
              <a:defRPr sz="1400"/>
            </a:lvl7pPr>
            <a:lvl8pPr marL="3182488" indent="0">
              <a:buNone/>
              <a:defRPr sz="1400"/>
            </a:lvl8pPr>
            <a:lvl9pPr marL="363713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987CE-A6FA-4E0C-97EE-91B3F39BD0D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34601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35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E2ED-A799-45F7-A963-4B7181A705A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7479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9" indent="0">
              <a:buNone/>
              <a:defRPr sz="2000" b="1"/>
            </a:lvl2pPr>
            <a:lvl3pPr marL="909299" indent="0">
              <a:buNone/>
              <a:defRPr sz="1800" b="1"/>
            </a:lvl3pPr>
            <a:lvl4pPr marL="1363943" indent="0">
              <a:buNone/>
              <a:defRPr sz="1600" b="1"/>
            </a:lvl4pPr>
            <a:lvl5pPr marL="1818586" indent="0">
              <a:buNone/>
              <a:defRPr sz="1600" b="1"/>
            </a:lvl5pPr>
            <a:lvl6pPr marL="2273224" indent="0">
              <a:buNone/>
              <a:defRPr sz="1600" b="1"/>
            </a:lvl6pPr>
            <a:lvl7pPr marL="2727856" indent="0">
              <a:buNone/>
              <a:defRPr sz="1600" b="1"/>
            </a:lvl7pPr>
            <a:lvl8pPr marL="3182488" indent="0">
              <a:buNone/>
              <a:defRPr sz="1600" b="1"/>
            </a:lvl8pPr>
            <a:lvl9pPr marL="36371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9" indent="0">
              <a:buNone/>
              <a:defRPr sz="2000" b="1"/>
            </a:lvl2pPr>
            <a:lvl3pPr marL="909299" indent="0">
              <a:buNone/>
              <a:defRPr sz="1800" b="1"/>
            </a:lvl3pPr>
            <a:lvl4pPr marL="1363943" indent="0">
              <a:buNone/>
              <a:defRPr sz="1600" b="1"/>
            </a:lvl4pPr>
            <a:lvl5pPr marL="1818586" indent="0">
              <a:buNone/>
              <a:defRPr sz="1600" b="1"/>
            </a:lvl5pPr>
            <a:lvl6pPr marL="2273224" indent="0">
              <a:buNone/>
              <a:defRPr sz="1600" b="1"/>
            </a:lvl6pPr>
            <a:lvl7pPr marL="2727856" indent="0">
              <a:buNone/>
              <a:defRPr sz="1600" b="1"/>
            </a:lvl7pPr>
            <a:lvl8pPr marL="3182488" indent="0">
              <a:buNone/>
              <a:defRPr sz="1600" b="1"/>
            </a:lvl8pPr>
            <a:lvl9pPr marL="36371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FFCB-B0D8-4D2D-94A9-DF8B3AAD94B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38637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D07AE-C4E3-4F65-A88E-84C04E824DF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78620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94755-821E-4635-B9C6-903DD7C8785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90484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649" indent="0">
              <a:buNone/>
              <a:defRPr sz="1200"/>
            </a:lvl2pPr>
            <a:lvl3pPr marL="909299" indent="0">
              <a:buNone/>
              <a:defRPr sz="1000"/>
            </a:lvl3pPr>
            <a:lvl4pPr marL="1363943" indent="0">
              <a:buNone/>
              <a:defRPr sz="900"/>
            </a:lvl4pPr>
            <a:lvl5pPr marL="1818586" indent="0">
              <a:buNone/>
              <a:defRPr sz="900"/>
            </a:lvl5pPr>
            <a:lvl6pPr marL="2273224" indent="0">
              <a:buNone/>
              <a:defRPr sz="900"/>
            </a:lvl6pPr>
            <a:lvl7pPr marL="2727856" indent="0">
              <a:buNone/>
              <a:defRPr sz="900"/>
            </a:lvl7pPr>
            <a:lvl8pPr marL="3182488" indent="0">
              <a:buNone/>
              <a:defRPr sz="900"/>
            </a:lvl8pPr>
            <a:lvl9pPr marL="36371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F240E-ACBB-45C3-98DF-59E426BA1E0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8948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518" indent="0">
              <a:buNone/>
              <a:defRPr sz="2800"/>
            </a:lvl2pPr>
            <a:lvl3pPr marL="903039" indent="0">
              <a:buNone/>
              <a:defRPr sz="2400"/>
            </a:lvl3pPr>
            <a:lvl4pPr marL="1354560" indent="0">
              <a:buNone/>
              <a:defRPr sz="2000"/>
            </a:lvl4pPr>
            <a:lvl5pPr marL="1806087" indent="0">
              <a:buNone/>
              <a:defRPr sz="2000"/>
            </a:lvl5pPr>
            <a:lvl6pPr marL="2257605" indent="0">
              <a:buNone/>
              <a:defRPr sz="2000"/>
            </a:lvl6pPr>
            <a:lvl7pPr marL="2709118" indent="0">
              <a:buNone/>
              <a:defRPr sz="2000"/>
            </a:lvl7pPr>
            <a:lvl8pPr marL="3160637" indent="0">
              <a:buNone/>
              <a:defRPr sz="2000"/>
            </a:lvl8pPr>
            <a:lvl9pPr marL="361215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18" indent="0">
              <a:buNone/>
              <a:defRPr sz="1200"/>
            </a:lvl2pPr>
            <a:lvl3pPr marL="903039" indent="0">
              <a:buNone/>
              <a:defRPr sz="1000"/>
            </a:lvl3pPr>
            <a:lvl4pPr marL="1354560" indent="0">
              <a:buNone/>
              <a:defRPr sz="900"/>
            </a:lvl4pPr>
            <a:lvl5pPr marL="1806087" indent="0">
              <a:buNone/>
              <a:defRPr sz="900"/>
            </a:lvl5pPr>
            <a:lvl6pPr marL="2257605" indent="0">
              <a:buNone/>
              <a:defRPr sz="900"/>
            </a:lvl6pPr>
            <a:lvl7pPr marL="2709118" indent="0">
              <a:buNone/>
              <a:defRPr sz="900"/>
            </a:lvl7pPr>
            <a:lvl8pPr marL="3160637" indent="0">
              <a:buNone/>
              <a:defRPr sz="900"/>
            </a:lvl8pPr>
            <a:lvl9pPr marL="36121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82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649" indent="0">
              <a:buNone/>
              <a:defRPr sz="2800"/>
            </a:lvl2pPr>
            <a:lvl3pPr marL="909299" indent="0">
              <a:buNone/>
              <a:defRPr sz="2400"/>
            </a:lvl3pPr>
            <a:lvl4pPr marL="1363943" indent="0">
              <a:buNone/>
              <a:defRPr sz="2000"/>
            </a:lvl4pPr>
            <a:lvl5pPr marL="1818586" indent="0">
              <a:buNone/>
              <a:defRPr sz="2000"/>
            </a:lvl5pPr>
            <a:lvl6pPr marL="2273224" indent="0">
              <a:buNone/>
              <a:defRPr sz="2000"/>
            </a:lvl6pPr>
            <a:lvl7pPr marL="2727856" indent="0">
              <a:buNone/>
              <a:defRPr sz="2000"/>
            </a:lvl7pPr>
            <a:lvl8pPr marL="3182488" indent="0">
              <a:buNone/>
              <a:defRPr sz="2000"/>
            </a:lvl8pPr>
            <a:lvl9pPr marL="363713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649" indent="0">
              <a:buNone/>
              <a:defRPr sz="1200"/>
            </a:lvl2pPr>
            <a:lvl3pPr marL="909299" indent="0">
              <a:buNone/>
              <a:defRPr sz="1000"/>
            </a:lvl3pPr>
            <a:lvl4pPr marL="1363943" indent="0">
              <a:buNone/>
              <a:defRPr sz="900"/>
            </a:lvl4pPr>
            <a:lvl5pPr marL="1818586" indent="0">
              <a:buNone/>
              <a:defRPr sz="900"/>
            </a:lvl5pPr>
            <a:lvl6pPr marL="2273224" indent="0">
              <a:buNone/>
              <a:defRPr sz="900"/>
            </a:lvl6pPr>
            <a:lvl7pPr marL="2727856" indent="0">
              <a:buNone/>
              <a:defRPr sz="900"/>
            </a:lvl7pPr>
            <a:lvl8pPr marL="3182488" indent="0">
              <a:buNone/>
              <a:defRPr sz="900"/>
            </a:lvl8pPr>
            <a:lvl9pPr marL="36371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68D5-6D0B-41F9-95E4-33897E50A4F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83263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B4CD6-5E74-455A-94B2-969568E0418D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85692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45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D2469-C2B0-4D9E-806E-4642B0DC4CE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68544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35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69325-E028-462C-A9CF-51FAAAF9DD9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51285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9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37" y="156539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59D2-1EF8-4B33-88B4-A47D6947533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49847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364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0199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36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60248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74550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9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0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7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10" Type="http://schemas.openxmlformats.org/officeDocument/2006/relationships/theme" Target="../theme/theme20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7.xml"/><Relationship Id="rId10" Type="http://schemas.openxmlformats.org/officeDocument/2006/relationships/theme" Target="../theme/theme21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slideLayout" Target="../slideLayouts/slideLayout308.xml"/><Relationship Id="rId18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298.xml"/><Relationship Id="rId21" Type="http://schemas.openxmlformats.org/officeDocument/2006/relationships/theme" Target="../theme/theme29.xml"/><Relationship Id="rId7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07.xml"/><Relationship Id="rId1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297.xml"/><Relationship Id="rId16" Type="http://schemas.openxmlformats.org/officeDocument/2006/relationships/slideLayout" Target="../slideLayouts/slideLayout311.xml"/><Relationship Id="rId20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05.xml"/><Relationship Id="rId19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Relationship Id="rId14" Type="http://schemas.openxmlformats.org/officeDocument/2006/relationships/slideLayout" Target="../slideLayouts/slideLayout30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13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1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5" Type="http://schemas.openxmlformats.org/officeDocument/2006/relationships/theme" Target="../theme/theme30.xml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Relationship Id="rId14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13" Type="http://schemas.openxmlformats.org/officeDocument/2006/relationships/slideLayout" Target="../slideLayouts/slideLayout390.xml"/><Relationship Id="rId3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4.xml"/><Relationship Id="rId12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7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2.xml"/><Relationship Id="rId15" Type="http://schemas.openxmlformats.org/officeDocument/2006/relationships/theme" Target="../theme/theme35.xml"/><Relationship Id="rId10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Relationship Id="rId14" Type="http://schemas.openxmlformats.org/officeDocument/2006/relationships/slideLayout" Target="../slideLayouts/slideLayout391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9.xml"/><Relationship Id="rId13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8.xml"/><Relationship Id="rId12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39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7.xml"/><Relationship Id="rId11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396.xml"/><Relationship Id="rId15" Type="http://schemas.openxmlformats.org/officeDocument/2006/relationships/theme" Target="../theme/theme36.xml"/><Relationship Id="rId10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395.xml"/><Relationship Id="rId9" Type="http://schemas.openxmlformats.org/officeDocument/2006/relationships/slideLayout" Target="../slideLayouts/slideLayout400.xml"/><Relationship Id="rId14" Type="http://schemas.openxmlformats.org/officeDocument/2006/relationships/slideLayout" Target="../slideLayouts/slideLayout40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slideLayout" Target="../slideLayouts/slideLayout418.xml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slideLayout" Target="../slideLayouts/slideLayout417.xml"/><Relationship Id="rId2" Type="http://schemas.openxmlformats.org/officeDocument/2006/relationships/slideLayout" Target="../slideLayouts/slideLayout407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3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7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32.xml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35.xml"/><Relationship Id="rId10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5" Type="http://schemas.openxmlformats.org/officeDocument/2006/relationships/slideLayout" Target="../slideLayouts/slideLayout446.xml"/><Relationship Id="rId4" Type="http://schemas.openxmlformats.org/officeDocument/2006/relationships/slideLayout" Target="../slideLayouts/slideLayout445.xml"/><Relationship Id="rId9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6.xml"/><Relationship Id="rId2" Type="http://schemas.openxmlformats.org/officeDocument/2006/relationships/slideLayout" Target="../slideLayouts/slideLayout451.xml"/><Relationship Id="rId1" Type="http://schemas.openxmlformats.org/officeDocument/2006/relationships/slideLayout" Target="../slideLayouts/slideLayout450.xml"/><Relationship Id="rId6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53.xml"/><Relationship Id="rId9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5.xml"/><Relationship Id="rId13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4.xml"/><Relationship Id="rId12" Type="http://schemas.openxmlformats.org/officeDocument/2006/relationships/slideLayout" Target="../slideLayouts/slideLayout469.xml"/><Relationship Id="rId2" Type="http://schemas.openxmlformats.org/officeDocument/2006/relationships/slideLayout" Target="../slideLayouts/slideLayout459.xml"/><Relationship Id="rId1" Type="http://schemas.openxmlformats.org/officeDocument/2006/relationships/slideLayout" Target="../slideLayouts/slideLayout458.xml"/><Relationship Id="rId6" Type="http://schemas.openxmlformats.org/officeDocument/2006/relationships/slideLayout" Target="../slideLayouts/slideLayout463.xml"/><Relationship Id="rId11" Type="http://schemas.openxmlformats.org/officeDocument/2006/relationships/slideLayout" Target="../slideLayouts/slideLayout468.xml"/><Relationship Id="rId5" Type="http://schemas.openxmlformats.org/officeDocument/2006/relationships/slideLayout" Target="../slideLayouts/slideLayout46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67.xml"/><Relationship Id="rId4" Type="http://schemas.openxmlformats.org/officeDocument/2006/relationships/slideLayout" Target="../slideLayouts/slideLayout461.xml"/><Relationship Id="rId9" Type="http://schemas.openxmlformats.org/officeDocument/2006/relationships/slideLayout" Target="../slideLayouts/slideLayout466.xml"/><Relationship Id="rId14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8.xml"/><Relationship Id="rId3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7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72.xml"/><Relationship Id="rId1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6.xml"/><Relationship Id="rId11" Type="http://schemas.openxmlformats.org/officeDocument/2006/relationships/slideLayout" Target="../slideLayouts/slideLayout481.xml"/><Relationship Id="rId5" Type="http://schemas.openxmlformats.org/officeDocument/2006/relationships/slideLayout" Target="../slideLayouts/slideLayout475.xml"/><Relationship Id="rId10" Type="http://schemas.openxmlformats.org/officeDocument/2006/relationships/slideLayout" Target="../slideLayouts/slideLayout480.xml"/><Relationship Id="rId4" Type="http://schemas.openxmlformats.org/officeDocument/2006/relationships/slideLayout" Target="../slideLayouts/slideLayout474.xml"/><Relationship Id="rId9" Type="http://schemas.openxmlformats.org/officeDocument/2006/relationships/slideLayout" Target="../slideLayouts/slideLayout479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84.xml"/><Relationship Id="rId7" Type="http://schemas.openxmlformats.org/officeDocument/2006/relationships/slideLayout" Target="../slideLayouts/slideLayout488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83.xml"/><Relationship Id="rId1" Type="http://schemas.openxmlformats.org/officeDocument/2006/relationships/slideLayout" Target="../slideLayouts/slideLayout482.xml"/><Relationship Id="rId6" Type="http://schemas.openxmlformats.org/officeDocument/2006/relationships/slideLayout" Target="../slideLayouts/slideLayout487.xml"/><Relationship Id="rId11" Type="http://schemas.openxmlformats.org/officeDocument/2006/relationships/slideLayout" Target="../slideLayouts/slideLayout492.xml"/><Relationship Id="rId5" Type="http://schemas.openxmlformats.org/officeDocument/2006/relationships/slideLayout" Target="../slideLayouts/slideLayout486.xml"/><Relationship Id="rId10" Type="http://schemas.openxmlformats.org/officeDocument/2006/relationships/slideLayout" Target="../slideLayouts/slideLayout491.xml"/><Relationship Id="rId4" Type="http://schemas.openxmlformats.org/officeDocument/2006/relationships/slideLayout" Target="../slideLayouts/slideLayout485.xml"/><Relationship Id="rId9" Type="http://schemas.openxmlformats.org/officeDocument/2006/relationships/slideLayout" Target="../slideLayouts/slideLayout490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0.xml"/><Relationship Id="rId3" Type="http://schemas.openxmlformats.org/officeDocument/2006/relationships/slideLayout" Target="../slideLayouts/slideLayout495.xml"/><Relationship Id="rId7" Type="http://schemas.openxmlformats.org/officeDocument/2006/relationships/slideLayout" Target="../slideLayouts/slideLayout499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493.xml"/><Relationship Id="rId6" Type="http://schemas.openxmlformats.org/officeDocument/2006/relationships/slideLayout" Target="../slideLayouts/slideLayout498.xml"/><Relationship Id="rId11" Type="http://schemas.openxmlformats.org/officeDocument/2006/relationships/slideLayout" Target="../slideLayouts/slideLayout503.xml"/><Relationship Id="rId5" Type="http://schemas.openxmlformats.org/officeDocument/2006/relationships/slideLayout" Target="../slideLayouts/slideLayout497.xml"/><Relationship Id="rId10" Type="http://schemas.openxmlformats.org/officeDocument/2006/relationships/slideLayout" Target="../slideLayouts/slideLayout502.xml"/><Relationship Id="rId4" Type="http://schemas.openxmlformats.org/officeDocument/2006/relationships/slideLayout" Target="../slideLayouts/slideLayout496.xml"/><Relationship Id="rId9" Type="http://schemas.openxmlformats.org/officeDocument/2006/relationships/slideLayout" Target="../slideLayouts/slideLayout50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97" tIns="45146" rIns="90297" bIns="45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97" tIns="45146" rIns="90297" bIns="45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6" rIns="90297" bIns="45146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025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6" rIns="90297" bIns="4514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025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6" rIns="90297" bIns="4514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025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800025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43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45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08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646" indent="-33864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705" indent="-28218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8788" indent="-2257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301" indent="-2257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1820" indent="-2257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3332" indent="-2257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4850" indent="-2257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6374" indent="-2257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7874" indent="-2257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18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039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560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087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605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118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637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155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1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1" y="1412898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03010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631" r:id="rId12"/>
  </p:sldLayoutIdLst>
  <p:transition>
    <p:fade/>
  </p:transition>
  <p:txStyles>
    <p:titleStyle>
      <a:lvl1pPr algn="l" defTabSz="913365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438" indent="-396438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3402" indent="-396438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507" indent="-344113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201" indent="-345694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39372" indent="-336182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45" indent="-228341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16" indent="-228341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95" indent="-228341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78" indent="-228341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3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65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44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22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8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7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60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9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21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94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4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  <p:sldLayoutId id="2147484724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3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21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01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49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7" tIns="45274" rIns="90557" bIns="452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7" tIns="45274" rIns="90557" bIns="452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74" rIns="90557" bIns="45274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74" rIns="90557" bIns="4527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74" rIns="90557" bIns="4527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913402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913402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69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  <p:sldLayoutId id="21474848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279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559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83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11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602" indent="-33960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5780" indent="-2829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1979" indent="-22639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4755" indent="-22639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7547" indent="-22639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0336" indent="-22639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3135" indent="-22639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5931" indent="-22639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8708" indent="-22639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796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591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386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182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967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6754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9544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329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8"/>
            <a:ext cx="7848000" cy="3617999"/>
          </a:xfrm>
          <a:prstGeom prst="rect">
            <a:avLst/>
          </a:prstGeom>
        </p:spPr>
        <p:txBody>
          <a:bodyPr vert="horz" lIns="0" tIns="93368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8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0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20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088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0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08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07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088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66" indent="-342066" algn="l" defTabSz="456088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1141" indent="-285056" algn="l" defTabSz="456088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0218" indent="-228045" algn="l" defTabSz="456088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6304" indent="-228045" algn="l" defTabSz="456088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2392" indent="-228045" algn="l" defTabSz="456088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08484" indent="-228045" algn="l" defTabSz="456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565" indent="-228045" algn="l" defTabSz="456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653" indent="-228045" algn="l" defTabSz="456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738" indent="-228045" algn="l" defTabSz="456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88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80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65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2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41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525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608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695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12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38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166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7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  <p:sldLayoutId id="2147484974" r:id="rId2"/>
    <p:sldLayoutId id="2147484975" r:id="rId3"/>
    <p:sldLayoutId id="2147484976" r:id="rId4"/>
    <p:sldLayoutId id="2147484977" r:id="rId5"/>
    <p:sldLayoutId id="2147484978" r:id="rId6"/>
    <p:sldLayoutId id="2147484979" r:id="rId7"/>
    <p:sldLayoutId id="2147484980" r:id="rId8"/>
    <p:sldLayoutId id="2147484981" r:id="rId9"/>
    <p:sldLayoutId id="2147484982" r:id="rId10"/>
    <p:sldLayoutId id="2147484983" r:id="rId11"/>
    <p:sldLayoutId id="2147484984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6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3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7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767" indent="-338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965" indent="-2822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189" indent="-225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861" indent="-225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538" indent="-225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208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5887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757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23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3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9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5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27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4" y="1"/>
            <a:ext cx="6262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3" tIns="45459" rIns="90923" bIns="454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6" y="1249363"/>
            <a:ext cx="81089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3" tIns="45459" rIns="90923" bIns="45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3" tIns="45459" rIns="90923" bIns="454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defTabSz="913402">
              <a:defRPr/>
            </a:pPr>
            <a:fld id="{3A29A70F-BF3B-4113-A8B7-9F32EF33814D}" type="slidenum">
              <a:rPr lang="ru-RU" altLang="ru-RU" smtClean="0">
                <a:solidFill>
                  <a:prstClr val="white"/>
                </a:solidFill>
                <a:ea typeface="+mn-ea"/>
                <a:cs typeface="Arial" charset="0"/>
              </a:rPr>
              <a:pPr defTabSz="913402">
                <a:defRPr/>
              </a:pPr>
              <a:t>‹#›</a:t>
            </a:fld>
            <a:endParaRPr lang="ru-RU" altLang="ru-RU">
              <a:solidFill>
                <a:prstClr val="white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10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  <p:sldLayoutId id="2147485074" r:id="rId12"/>
    <p:sldLayoutId id="2147485075" r:id="rId13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649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299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394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8586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37767" indent="-337767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35791" indent="-280676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33817" indent="-223590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87342" indent="-223590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44042" indent="-223590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0530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5169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09807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4447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49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99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43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86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224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56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488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31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1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2048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5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59" rIns="91320" bIns="45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1" y="6356373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endParaRPr lang="ru-RU">
              <a:ea typeface="+mn-e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3" y="635637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endParaRPr lang="ru-RU">
              <a:ea typeface="+mn-e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7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fld id="{9E29C0A5-9159-4D82-8479-C26C98B33E9C}" type="slidenum">
              <a:rPr lang="ru-RU" smtClean="0">
                <a:ea typeface="+mn-ea"/>
              </a:rPr>
              <a:pPr defTabSz="913402">
                <a:defRPr/>
              </a:pPr>
              <a:t>‹#›</a:t>
            </a:fld>
            <a:endParaRPr lang="ru-RU">
              <a:ea typeface="+mn-ea"/>
            </a:endParaRPr>
          </a:p>
        </p:txBody>
      </p:sp>
      <p:grpSp>
        <p:nvGrpSpPr>
          <p:cNvPr id="20489" name="Группа 1"/>
          <p:cNvGrpSpPr>
            <a:grpSpLocks/>
          </p:cNvGrpSpPr>
          <p:nvPr/>
        </p:nvGrpSpPr>
        <p:grpSpPr bwMode="auto">
          <a:xfrm>
            <a:off x="-19027" y="203203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402" eaLnBrk="1" hangingPunct="1"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402" eaLnBrk="1" hangingPunct="1"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862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6605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3211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69816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6416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1162" indent="-271162" algn="l" rtl="0" eaLnBrk="0" fontAlgn="base" hangingPunct="0">
        <a:spcBef>
          <a:spcPct val="20000"/>
        </a:spcBef>
        <a:spcAft>
          <a:spcPct val="0"/>
        </a:spcAft>
        <a:buClr>
          <a:srgbClr val="00CC6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7474" indent="-24420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15" indent="-24420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4558" indent="-207735" algn="l" rtl="0" eaLnBrk="0" fontAlgn="base" hangingPunct="0">
        <a:spcBef>
          <a:spcPct val="20000"/>
        </a:spcBef>
        <a:spcAft>
          <a:spcPct val="0"/>
        </a:spcAft>
        <a:buClr>
          <a:srgbClr val="00CC6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58899" indent="-207735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5089" indent="-21003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7728" indent="-18264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1689" indent="-18264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5652" indent="-18264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1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2048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5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59" rIns="91320" bIns="45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1" y="6356373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endParaRPr lang="ru-RU">
              <a:ea typeface="+mn-e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3" y="635637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endParaRPr lang="ru-RU">
              <a:ea typeface="+mn-e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7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fld id="{9E29C0A5-9159-4D82-8479-C26C98B33E9C}" type="slidenum">
              <a:rPr lang="ru-RU" smtClean="0">
                <a:ea typeface="+mn-ea"/>
              </a:rPr>
              <a:pPr defTabSz="913402">
                <a:defRPr/>
              </a:pPr>
              <a:t>‹#›</a:t>
            </a:fld>
            <a:endParaRPr lang="ru-RU">
              <a:ea typeface="+mn-ea"/>
            </a:endParaRPr>
          </a:p>
        </p:txBody>
      </p:sp>
      <p:grpSp>
        <p:nvGrpSpPr>
          <p:cNvPr id="20489" name="Группа 1"/>
          <p:cNvGrpSpPr>
            <a:grpSpLocks/>
          </p:cNvGrpSpPr>
          <p:nvPr/>
        </p:nvGrpSpPr>
        <p:grpSpPr bwMode="auto">
          <a:xfrm>
            <a:off x="-19027" y="203203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402" eaLnBrk="1" hangingPunct="1"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402" eaLnBrk="1" hangingPunct="1"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7939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9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6605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3211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69816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6416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1162" indent="-271162" algn="l" rtl="0" eaLnBrk="0" fontAlgn="base" hangingPunct="0">
        <a:spcBef>
          <a:spcPct val="20000"/>
        </a:spcBef>
        <a:spcAft>
          <a:spcPct val="0"/>
        </a:spcAft>
        <a:buClr>
          <a:srgbClr val="00CC6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7474" indent="-24420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15" indent="-24420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4558" indent="-207735" algn="l" rtl="0" eaLnBrk="0" fontAlgn="base" hangingPunct="0">
        <a:spcBef>
          <a:spcPct val="20000"/>
        </a:spcBef>
        <a:spcAft>
          <a:spcPct val="0"/>
        </a:spcAft>
        <a:buClr>
          <a:srgbClr val="00CC6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58899" indent="-207735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5089" indent="-21003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7728" indent="-18264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1689" indent="-18264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5652" indent="-18264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4953" y="0"/>
            <a:ext cx="6262705" cy="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92" tIns="45442" rIns="90892" bIns="454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79" y="1249321"/>
            <a:ext cx="8110050" cy="4945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892" tIns="45442" rIns="90892" bIns="45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72" y="6588777"/>
            <a:ext cx="2133928" cy="4761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892" tIns="45442" rIns="90892" bIns="454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913630">
              <a:defRPr/>
            </a:pPr>
            <a:fld id="{9ACB57AF-01E9-4C51-A5A2-C9E307A801D4}" type="slidenum">
              <a:rPr lang="ru-RU" altLang="ru-RU" smtClean="0">
                <a:ea typeface="+mn-ea"/>
                <a:cs typeface="Arial" pitchFamily="34" charset="0"/>
              </a:rPr>
              <a:pPr defTabSz="913630">
                <a:defRPr/>
              </a:pPr>
              <a:t>‹#›</a:t>
            </a:fld>
            <a:endParaRPr lang="ru-RU" altLang="ru-RU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9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9" r:id="rId1"/>
    <p:sldLayoutId id="2147485210" r:id="rId2"/>
    <p:sldLayoutId id="2147485211" r:id="rId3"/>
    <p:sldLayoutId id="2147485212" r:id="rId4"/>
    <p:sldLayoutId id="2147485213" r:id="rId5"/>
    <p:sldLayoutId id="2147485214" r:id="rId6"/>
    <p:sldLayoutId id="2147485215" r:id="rId7"/>
    <p:sldLayoutId id="2147485216" r:id="rId8"/>
    <p:sldLayoutId id="2147485217" r:id="rId9"/>
    <p:sldLayoutId id="2147485218" r:id="rId10"/>
    <p:sldLayoutId id="2147485219" r:id="rId11"/>
    <p:sldLayoutId id="2147485220" r:id="rId12"/>
    <p:sldLayoutId id="2147485221" r:id="rId13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63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26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3886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851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25789" indent="-325789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5487" indent="-268291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25198" indent="-212171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75551" indent="-209433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32749" indent="-208065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0425" indent="-22731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5047" indent="-22731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09664" indent="-22731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4285" indent="-22731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30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60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886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10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129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742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355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979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15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  <p:sldLayoutId id="2147485234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53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242" r:id="rId7"/>
    <p:sldLayoutId id="2147485243" r:id="rId8"/>
    <p:sldLayoutId id="2147485244" r:id="rId9"/>
    <p:sldLayoutId id="2147485245" r:id="rId10"/>
    <p:sldLayoutId id="2147485246" r:id="rId11"/>
    <p:sldLayoutId id="2147485247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53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3008" y="1055080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40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1" y="274639"/>
            <a:ext cx="7499350" cy="1143000"/>
          </a:xfrm>
          <a:prstGeom prst="rect">
            <a:avLst/>
          </a:prstGeom>
        </p:spPr>
        <p:txBody>
          <a:bodyPr lIns="90772" tIns="45385" rIns="90772" bIns="45385"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1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72" tIns="45385" rIns="90772" bIns="45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0772" tIns="45385" rIns="90772" bIns="45385" anchor="b"/>
          <a:lstStyle>
            <a:lvl1pPr algn="r" eaLnBrk="1" latinLnBrk="0" hangingPunct="1"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Arial" panose="020B0604020202020204" pitchFamily="34" charset="0"/>
                <a:cs typeface="Arial" charset="0"/>
              </a:defRPr>
            </a:lvl1pPr>
            <a:extLst/>
          </a:lstStyle>
          <a:p>
            <a:pPr defTabSz="448918">
              <a:defRPr/>
            </a:pPr>
            <a:endParaRPr lang="ru-RU">
              <a:ea typeface="Microsoft YaHei" pitchFamily="34" charset="-122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4" y="6305550"/>
            <a:ext cx="2895600" cy="476250"/>
          </a:xfrm>
          <a:prstGeom prst="rect">
            <a:avLst/>
          </a:prstGeom>
        </p:spPr>
        <p:txBody>
          <a:bodyPr lIns="90772" tIns="45385" rIns="90772" bIns="45385" anchor="b"/>
          <a:lstStyle>
            <a:lvl1pPr eaLnBrk="1" latinLnBrk="0" hangingPunct="1"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Arial" panose="020B0604020202020204" pitchFamily="34" charset="0"/>
                <a:cs typeface="Arial" charset="0"/>
              </a:defRPr>
            </a:lvl1pPr>
            <a:extLst/>
          </a:lstStyle>
          <a:p>
            <a:pPr defTabSz="448918">
              <a:defRPr/>
            </a:pPr>
            <a:endParaRPr lang="ru-RU">
              <a:ea typeface="Microsoft YaHei" pitchFamily="34" charset="-122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0772" tIns="45385" rIns="90772" bIns="4538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cs typeface="Arial" charset="0"/>
              </a:defRPr>
            </a:lvl1pPr>
          </a:lstStyle>
          <a:p>
            <a:pPr defTabSz="448918"/>
            <a:fld id="{3B4DBA0D-9A3D-4A60-8C9E-FD02714AC16C}" type="slidenum">
              <a:rPr lang="ru-RU" altLang="ru-RU" smtClean="0">
                <a:ea typeface="Microsoft YaHei" pitchFamily="34" charset="-122"/>
              </a:rPr>
              <a:pPr defTabSz="448918"/>
              <a:t>‹#›</a:t>
            </a:fld>
            <a:endParaRPr lang="ru-RU" altLang="ru-RU">
              <a:ea typeface="Microsoft YaHei" pitchFamily="34" charset="-122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28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66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  <p:sldLayoutId id="2147485272" r:id="rId12"/>
    <p:sldLayoutId id="2147485273" r:id="rId13"/>
    <p:sldLayoutId id="2147485274" r:id="rId14"/>
    <p:sldLayoutId id="2147485275" r:id="rId15"/>
    <p:sldLayoutId id="2147485276" r:id="rId16"/>
    <p:sldLayoutId id="2147485277" r:id="rId17"/>
    <p:sldLayoutId id="2147485278" r:id="rId18"/>
    <p:sldLayoutId id="2147485279" r:id="rId19"/>
    <p:sldLayoutId id="2147485280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3879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07757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61634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15512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1671" indent="-279184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4517" indent="-234777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78804" indent="-22684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196" indent="-171321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86481" indent="-180841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7772" indent="-181553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06555" indent="-18155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06271" indent="-18155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065" indent="-18155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3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077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16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155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693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23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771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30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800166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32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6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3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7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767" indent="-338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965" indent="-2822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189" indent="-225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861" indent="-225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538" indent="-225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208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5887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757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23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3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9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5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27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4953" y="0"/>
            <a:ext cx="6262705" cy="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1" tIns="45453" rIns="90911" bIns="45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79" y="1249321"/>
            <a:ext cx="8110050" cy="4945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11" tIns="45453" rIns="90911" bIns="45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72" y="6588777"/>
            <a:ext cx="2133928" cy="4761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11" tIns="45453" rIns="90911" bIns="454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913932">
              <a:defRPr/>
            </a:pPr>
            <a:fld id="{77C9F51F-5361-441C-94B4-2019BEF52B0E}" type="slidenum">
              <a:rPr lang="ru-RU" altLang="ru-RU" smtClean="0">
                <a:ea typeface="+mn-ea"/>
                <a:cs typeface="Arial" pitchFamily="34" charset="0"/>
              </a:rPr>
              <a:pPr defTabSz="913932">
                <a:defRPr/>
              </a:pPr>
              <a:t>‹#›</a:t>
            </a:fld>
            <a:endParaRPr lang="ru-RU" altLang="ru-RU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68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5" r:id="rId1"/>
    <p:sldLayoutId id="2147485326" r:id="rId2"/>
    <p:sldLayoutId id="2147485327" r:id="rId3"/>
    <p:sldLayoutId id="2147485328" r:id="rId4"/>
    <p:sldLayoutId id="2147485329" r:id="rId5"/>
    <p:sldLayoutId id="2147485330" r:id="rId6"/>
    <p:sldLayoutId id="2147485331" r:id="rId7"/>
    <p:sldLayoutId id="2147485332" r:id="rId8"/>
    <p:sldLayoutId id="2147485333" r:id="rId9"/>
    <p:sldLayoutId id="2147485334" r:id="rId10"/>
    <p:sldLayoutId id="2147485335" r:id="rId11"/>
    <p:sldLayoutId id="2147485336" r:id="rId12"/>
    <p:sldLayoutId id="2147485337" r:id="rId13"/>
    <p:sldLayoutId id="2147485338" r:id="rId14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724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451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417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889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25858" indent="-325858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5642" indent="-268348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25434" indent="-212215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75881" indent="-209477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33174" indent="-208109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0950" indent="-22736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5665" indent="-22736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10379" indent="-22736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5095" indent="-22736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724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451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170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890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603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315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022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741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DCE6F2"/>
            </a:gs>
            <a:gs pos="39999">
              <a:srgbClr val="95B3D7"/>
            </a:gs>
            <a:gs pos="70000">
              <a:srgbClr val="DCE6F2"/>
            </a:gs>
            <a:gs pos="100000">
              <a:srgbClr val="95B3D7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3" tIns="45639" rIns="91273" bIns="456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3" tIns="45639" rIns="91273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9"/>
            <a:ext cx="2133600" cy="365125"/>
          </a:xfrm>
          <a:prstGeom prst="rect">
            <a:avLst/>
          </a:prstGeom>
        </p:spPr>
        <p:txBody>
          <a:bodyPr vert="horz" lIns="91273" tIns="45639" rIns="91273" bIns="456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defTabSz="913932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6356359"/>
            <a:ext cx="2895600" cy="365125"/>
          </a:xfrm>
          <a:prstGeom prst="rect">
            <a:avLst/>
          </a:prstGeom>
        </p:spPr>
        <p:txBody>
          <a:bodyPr vert="horz" lIns="91273" tIns="45639" rIns="91273" bIns="456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defTabSz="913932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273" tIns="45639" rIns="91273" bIns="456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defTabSz="913932" eaLnBrk="1" hangingPunct="1">
              <a:defRPr/>
            </a:pPr>
            <a:fld id="{03AFADDF-E39C-49E5-9B3D-29CA0E196971}" type="slidenum">
              <a:rPr lang="ru-RU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913932" eaLnBrk="1" hangingPunct="1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3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  <p:sldLayoutId id="2147485344" r:id="rId4"/>
    <p:sldLayoutId id="2147485345" r:id="rId5"/>
    <p:sldLayoutId id="2147485346" r:id="rId6"/>
    <p:sldLayoutId id="2147485347" r:id="rId7"/>
    <p:sldLayoutId id="2147485348" r:id="rId8"/>
    <p:sldLayoutId id="2147485349" r:id="rId9"/>
    <p:sldLayoutId id="2147485350" r:id="rId10"/>
    <p:sldLayoutId id="2147485351" r:id="rId11"/>
    <p:sldLayoutId id="214748535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39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7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19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59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139" indent="-3411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84" indent="-284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9" indent="-2268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7" indent="-2268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74" indent="-2268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87" indent="-228200" algn="l" defTabSz="912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81" indent="-228200" algn="l" defTabSz="912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78" indent="-228200" algn="l" defTabSz="912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73" indent="-228200" algn="l" defTabSz="912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7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8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93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93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88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82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74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75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37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8" r:id="rId1"/>
    <p:sldLayoutId id="2147485409" r:id="rId2"/>
    <p:sldLayoutId id="2147485410" r:id="rId3"/>
    <p:sldLayoutId id="2147485411" r:id="rId4"/>
    <p:sldLayoutId id="2147485412" r:id="rId5"/>
    <p:sldLayoutId id="2147485413" r:id="rId6"/>
    <p:sldLayoutId id="2147485414" r:id="rId7"/>
    <p:sldLayoutId id="2147485415" r:id="rId8"/>
    <p:sldLayoutId id="2147485416" r:id="rId9"/>
    <p:sldLayoutId id="2147485417" r:id="rId10"/>
    <p:sldLayoutId id="2147485418" r:id="rId11"/>
    <p:sldLayoutId id="214748541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166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55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1" r:id="rId1"/>
    <p:sldLayoutId id="2147485422" r:id="rId2"/>
    <p:sldLayoutId id="2147485423" r:id="rId3"/>
    <p:sldLayoutId id="2147485424" r:id="rId4"/>
    <p:sldLayoutId id="2147485425" r:id="rId5"/>
    <p:sldLayoutId id="2147485426" r:id="rId6"/>
    <p:sldLayoutId id="2147485427" r:id="rId7"/>
    <p:sldLayoutId id="2147485428" r:id="rId8"/>
    <p:sldLayoutId id="2147485429" r:id="rId9"/>
    <p:sldLayoutId id="2147485430" r:id="rId10"/>
    <p:sldLayoutId id="2147485431" r:id="rId11"/>
    <p:sldLayoutId id="2147485432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6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3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7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767" indent="-338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965" indent="-2822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189" indent="-225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861" indent="-225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538" indent="-225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208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5887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757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23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3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9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5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27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166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5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  <p:sldLayoutId id="2147485445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6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3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7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767" indent="-338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965" indent="-2822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189" indent="-225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861" indent="-225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538" indent="-225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208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5887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757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23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3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9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5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27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4953" y="0"/>
            <a:ext cx="6262705" cy="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30" tIns="45462" rIns="90930" bIns="454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79" y="1249321"/>
            <a:ext cx="8110050" cy="4945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30" tIns="45462" rIns="90930" bIns="45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72" y="6588776"/>
            <a:ext cx="2133928" cy="4761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30" tIns="45462" rIns="90930" bIns="454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914049">
              <a:defRPr/>
            </a:pPr>
            <a:fld id="{F50B9060-0776-435D-81F3-53141F183A54}" type="slidenum">
              <a:rPr lang="ru-RU" altLang="ru-RU" smtClean="0">
                <a:ea typeface="+mn-ea"/>
                <a:cs typeface="Arial" pitchFamily="34" charset="0"/>
              </a:rPr>
              <a:pPr defTabSz="914049">
                <a:defRPr/>
              </a:pPr>
              <a:t>‹#›</a:t>
            </a:fld>
            <a:endParaRPr lang="ru-RU" altLang="ru-RU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88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7" r:id="rId1"/>
    <p:sldLayoutId id="2147485568" r:id="rId2"/>
    <p:sldLayoutId id="2147485569" r:id="rId3"/>
    <p:sldLayoutId id="2147485570" r:id="rId4"/>
    <p:sldLayoutId id="2147485571" r:id="rId5"/>
    <p:sldLayoutId id="2147485572" r:id="rId6"/>
    <p:sldLayoutId id="2147485573" r:id="rId7"/>
    <p:sldLayoutId id="2147485574" r:id="rId8"/>
    <p:sldLayoutId id="2147485575" r:id="rId9"/>
    <p:sldLayoutId id="2147485576" r:id="rId10"/>
    <p:sldLayoutId id="2147485577" r:id="rId11"/>
    <p:sldLayoutId id="2147485578" r:id="rId12"/>
    <p:sldLayoutId id="2147485579" r:id="rId13"/>
    <p:sldLayoutId id="2147485580" r:id="rId14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82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642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4455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927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25926" indent="-325926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5794" indent="-268406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25670" indent="-212262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76210" indent="-209521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33600" indent="-208153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1475" indent="-227409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6284" indent="-227409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11094" indent="-227409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5905" indent="-227409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20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642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455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0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077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884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690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501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4952" y="0"/>
            <a:ext cx="6262705" cy="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65" tIns="45480" rIns="90965" bIns="454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76" y="1249321"/>
            <a:ext cx="8110050" cy="4945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65" tIns="45480" rIns="90965" bIns="45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72" y="6588774"/>
            <a:ext cx="2133928" cy="4761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65" tIns="45480" rIns="90965" bIns="454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914400">
              <a:defRPr/>
            </a:pPr>
            <a:fld id="{8AA38FC3-0E15-48DD-8EF8-A17995A26E2C}" type="slidenum">
              <a:rPr lang="ru-RU" altLang="ru-RU">
                <a:ea typeface="+mn-ea"/>
                <a:cs typeface="Arial" pitchFamily="34" charset="0"/>
              </a:rPr>
              <a:pPr defTabSz="914400">
                <a:defRPr/>
              </a:pPr>
              <a:t>‹#›</a:t>
            </a:fld>
            <a:endParaRPr lang="ru-RU" altLang="ru-RU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95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3" r:id="rId1"/>
    <p:sldLayoutId id="2147485784" r:id="rId2"/>
    <p:sldLayoutId id="2147485785" r:id="rId3"/>
    <p:sldLayoutId id="2147485786" r:id="rId4"/>
    <p:sldLayoutId id="2147485787" r:id="rId5"/>
    <p:sldLayoutId id="2147485788" r:id="rId6"/>
    <p:sldLayoutId id="2147485789" r:id="rId7"/>
    <p:sldLayoutId id="2147485790" r:id="rId8"/>
    <p:sldLayoutId id="2147485791" r:id="rId9"/>
    <p:sldLayoutId id="2147485792" r:id="rId10"/>
    <p:sldLayoutId id="2147485793" r:id="rId11"/>
    <p:sldLayoutId id="2147485794" r:id="rId12"/>
    <p:sldLayoutId id="2147485795" r:id="rId13"/>
    <p:sldLayoutId id="2147485796" r:id="rId14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995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992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4982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9972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26049" indent="-326049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6076" indent="-268510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26103" indent="-212343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76819" indent="-209603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34384" indent="-208233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2441" indent="-227497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7426" indent="-227497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12411" indent="-227497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7397" indent="-227497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95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92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982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972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956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938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918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905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3" y="1"/>
            <a:ext cx="6262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249363"/>
            <a:ext cx="81089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 defTabSz="914400" eaLnBrk="1" hangingPunct="1">
              <a:defRPr/>
            </a:pPr>
            <a:fld id="{2600F31A-6EF7-4B2B-9BC9-A07F189F2500}" type="slidenum">
              <a:rPr lang="ru-RU">
                <a:solidFill>
                  <a:srgbClr val="FFFFFF"/>
                </a:solidFill>
              </a:rPr>
              <a:pPr defTabSz="914400" eaLnBrk="1" hangingPunct="1"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00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4" r:id="rId1"/>
    <p:sldLayoutId id="2147485825" r:id="rId2"/>
    <p:sldLayoutId id="2147485826" r:id="rId3"/>
    <p:sldLayoutId id="2147485827" r:id="rId4"/>
    <p:sldLayoutId id="2147485828" r:id="rId5"/>
    <p:sldLayoutId id="2147485829" r:id="rId6"/>
    <p:sldLayoutId id="2147485830" r:id="rId7"/>
    <p:sldLayoutId id="2147485831" r:id="rId8"/>
    <p:sldLayoutId id="2147485832" r:id="rId9"/>
    <p:sldLayoutId id="2147485833" r:id="rId10"/>
    <p:sldLayoutId id="2147485834" r:id="rId11"/>
    <p:sldLayoutId id="2147485835" r:id="rId12"/>
    <p:sldLayoutId id="2147485836" r:id="rId13"/>
  </p:sldLayoutIdLst>
  <p:transition/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663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326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989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6525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474" indent="-342474" algn="l" rtl="0" eaLnBrk="1" fontAlgn="base" hangingPunct="1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025" indent="-285393" algn="l" rtl="0" eaLnBrk="1" fontAlgn="base" hangingPunct="1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1578" indent="-228315" algn="l" rtl="0" eaLnBrk="1" fontAlgn="base" hangingPunct="1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98207" indent="-228315" algn="l" rtl="0" eaLnBrk="1" fontAlgn="base" hangingPunct="1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4839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147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6810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4731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136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5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4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84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4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99" tIns="45197" rIns="90399" bIns="451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99" tIns="45197" rIns="90399" bIns="45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9" tIns="45197" rIns="90399" bIns="45197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905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9" tIns="45197" rIns="90399" bIns="4519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905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9" tIns="45197" rIns="90399" bIns="4519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905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800905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31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0" r:id="rId1"/>
    <p:sldLayoutId id="2147485881" r:id="rId2"/>
    <p:sldLayoutId id="2147485882" r:id="rId3"/>
    <p:sldLayoutId id="2147485883" r:id="rId4"/>
    <p:sldLayoutId id="2147485884" r:id="rId5"/>
    <p:sldLayoutId id="2147485885" r:id="rId6"/>
    <p:sldLayoutId id="2147485886" r:id="rId7"/>
    <p:sldLayoutId id="2147485887" r:id="rId8"/>
    <p:sldLayoutId id="2147485888" r:id="rId9"/>
    <p:sldLayoutId id="2147485889" r:id="rId10"/>
    <p:sldLayoutId id="2147485890" r:id="rId11"/>
    <p:sldLayoutId id="2147485891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201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403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604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807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018" indent="-33901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514" indent="-28249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0028" indent="-2260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2036" indent="-2260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4049" indent="-226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6059" indent="-226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8074" indent="-226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0096" indent="-226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2093" indent="-226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016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033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49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070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080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090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106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116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0" tIns="45665" rIns="91330" bIns="4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67"/>
            <a:ext cx="2133600" cy="365125"/>
          </a:xfrm>
          <a:prstGeom prst="rect">
            <a:avLst/>
          </a:prstGeom>
        </p:spPr>
        <p:txBody>
          <a:bodyPr vert="horz" lIns="91330" tIns="45665" rIns="91330" bIns="456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6356367"/>
            <a:ext cx="2895600" cy="365125"/>
          </a:xfrm>
          <a:prstGeom prst="rect">
            <a:avLst/>
          </a:prstGeom>
        </p:spPr>
        <p:txBody>
          <a:bodyPr vert="horz" lIns="91330" tIns="45665" rIns="91330" bIns="456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lIns="91330" tIns="45665" rIns="91330" bIns="456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fld id="{FDD60715-CEFD-40A9-B490-00F0E3781E8F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46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56" r:id="rId1"/>
    <p:sldLayoutId id="2147486057" r:id="rId2"/>
    <p:sldLayoutId id="2147486058" r:id="rId3"/>
    <p:sldLayoutId id="2147486059" r:id="rId4"/>
    <p:sldLayoutId id="2147486060" r:id="rId5"/>
    <p:sldLayoutId id="2147486061" r:id="rId6"/>
    <p:sldLayoutId id="2147486062" r:id="rId7"/>
    <p:sldLayoutId id="2147486063" r:id="rId8"/>
    <p:sldLayoutId id="2147486064" r:id="rId9"/>
    <p:sldLayoutId id="2147486065" r:id="rId10"/>
    <p:sldLayoutId id="21474860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6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2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9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5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483" indent="-3424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47" indent="-2854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10" indent="-2283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53" indent="-2283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97" indent="-2283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43" indent="-228322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82" indent="-228322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28" indent="-228322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70" indent="-228322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5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4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77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18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61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06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4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22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 bwMode="auto">
          <a:xfrm>
            <a:off x="647700" y="6477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7700" y="1943100"/>
            <a:ext cx="7848600" cy="3619500"/>
          </a:xfrm>
          <a:prstGeom prst="rect">
            <a:avLst/>
          </a:prstGeom>
        </p:spPr>
        <p:txBody>
          <a:bodyPr vert="horz" lIns="0" tIns="9359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700" y="5843588"/>
            <a:ext cx="2895600" cy="3667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457153" fontAlgn="auto">
              <a:spcBef>
                <a:spcPts val="0"/>
              </a:spcBef>
              <a:spcAft>
                <a:spcPts val="0"/>
              </a:spcAft>
              <a:defRPr sz="1200" b="0" i="1">
                <a:solidFill>
                  <a:srgbClr val="FF4E39"/>
                </a:solidFill>
                <a:latin typeface="Arial"/>
                <a:cs typeface="Arial" charset="0"/>
              </a:defRPr>
            </a:lvl1pPr>
          </a:lstStyle>
          <a:p>
            <a:pPr eaLnBrk="1" hangingPunct="1"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7700" y="5843588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5613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fld id="{0677AF42-E31A-4AAE-BD78-9FC9E4212A32}" type="slidenum">
              <a:rPr 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ru-RU" smtClean="0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113" y="322263"/>
            <a:ext cx="9144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4571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4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7" r:id="rId1"/>
    <p:sldLayoutId id="2147486088" r:id="rId2"/>
    <p:sldLayoutId id="2147486089" r:id="rId3"/>
    <p:sldLayoutId id="2147486090" r:id="rId4"/>
    <p:sldLayoutId id="2147486091" r:id="rId5"/>
    <p:sldLayoutId id="2147486092" r:id="rId6"/>
    <p:sldLayoutId id="2147486093" r:id="rId7"/>
    <p:sldLayoutId id="2147486094" r:id="rId8"/>
  </p:sldLayoutIdLst>
  <p:transition/>
  <p:hf hdr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b="1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b="1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340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 bwMode="auto">
          <a:xfrm>
            <a:off x="647700" y="6477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7700" y="1943100"/>
            <a:ext cx="7848600" cy="3619500"/>
          </a:xfrm>
          <a:prstGeom prst="rect">
            <a:avLst/>
          </a:prstGeom>
        </p:spPr>
        <p:txBody>
          <a:bodyPr vert="horz" lIns="0" tIns="9359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700" y="5843588"/>
            <a:ext cx="2895600" cy="3667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457153" fontAlgn="auto">
              <a:spcBef>
                <a:spcPts val="0"/>
              </a:spcBef>
              <a:spcAft>
                <a:spcPts val="0"/>
              </a:spcAft>
              <a:defRPr sz="1200" b="0" i="1">
                <a:solidFill>
                  <a:srgbClr val="FF4E39"/>
                </a:solidFill>
                <a:latin typeface="Arial"/>
                <a:cs typeface="Arial" charset="0"/>
              </a:defRPr>
            </a:lvl1pPr>
          </a:lstStyle>
          <a:p>
            <a:pPr eaLnBrk="1" hangingPunct="1"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7700" y="5843588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5613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fld id="{4C3E1988-B17A-45E4-97AC-8C9D34731378}" type="slidenum">
              <a:rPr 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ru-RU" smtClean="0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113" y="322263"/>
            <a:ext cx="9144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4571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49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6" r:id="rId1"/>
    <p:sldLayoutId id="2147486207" r:id="rId2"/>
    <p:sldLayoutId id="2147486208" r:id="rId3"/>
    <p:sldLayoutId id="2147486209" r:id="rId4"/>
    <p:sldLayoutId id="2147486210" r:id="rId5"/>
    <p:sldLayoutId id="2147486211" r:id="rId6"/>
    <p:sldLayoutId id="2147486212" r:id="rId7"/>
    <p:sldLayoutId id="2147486213" r:id="rId8"/>
  </p:sldLayoutIdLst>
  <p:transition/>
  <p:hf hdr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b="1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b="1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340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3" y="1"/>
            <a:ext cx="6262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249363"/>
            <a:ext cx="81089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 defTabSz="914400" eaLnBrk="1" hangingPunct="1">
              <a:defRPr/>
            </a:pPr>
            <a:fld id="{2600F31A-6EF7-4B2B-9BC9-A07F189F2500}" type="slidenum">
              <a:rPr lang="ru-RU">
                <a:solidFill>
                  <a:srgbClr val="FFFFFF"/>
                </a:solidFill>
              </a:rPr>
              <a:pPr defTabSz="914400" eaLnBrk="1" hangingPunct="1"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34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02" r:id="rId1"/>
    <p:sldLayoutId id="2147486403" r:id="rId2"/>
    <p:sldLayoutId id="2147486404" r:id="rId3"/>
    <p:sldLayoutId id="2147486405" r:id="rId4"/>
    <p:sldLayoutId id="2147486406" r:id="rId5"/>
    <p:sldLayoutId id="2147486407" r:id="rId6"/>
    <p:sldLayoutId id="2147486408" r:id="rId7"/>
    <p:sldLayoutId id="2147486409" r:id="rId8"/>
    <p:sldLayoutId id="2147486410" r:id="rId9"/>
    <p:sldLayoutId id="2147486411" r:id="rId10"/>
    <p:sldLayoutId id="2147486412" r:id="rId11"/>
    <p:sldLayoutId id="2147486413" r:id="rId12"/>
    <p:sldLayoutId id="2147486414" r:id="rId13"/>
  </p:sldLayoutIdLst>
  <p:transition/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663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326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989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6525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474" indent="-342474" algn="l" rtl="0" eaLnBrk="1" fontAlgn="base" hangingPunct="1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025" indent="-285393" algn="l" rtl="0" eaLnBrk="1" fontAlgn="base" hangingPunct="1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1578" indent="-228315" algn="l" rtl="0" eaLnBrk="1" fontAlgn="base" hangingPunct="1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98207" indent="-228315" algn="l" rtl="0" eaLnBrk="1" fontAlgn="base" hangingPunct="1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4839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147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6810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4731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136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5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4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84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4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D3A1302C-549B-4CF9-A04A-F2307398441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07.08.2024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6E9270F-3F2C-4F49-A5D6-CA3E0894F55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66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6" r:id="rId1"/>
    <p:sldLayoutId id="2147486417" r:id="rId2"/>
    <p:sldLayoutId id="2147486418" r:id="rId3"/>
    <p:sldLayoutId id="2147486419" r:id="rId4"/>
    <p:sldLayoutId id="2147486420" r:id="rId5"/>
    <p:sldLayoutId id="2147486421" r:id="rId6"/>
    <p:sldLayoutId id="2147486422" r:id="rId7"/>
    <p:sldLayoutId id="2147486423" r:id="rId8"/>
    <p:sldLayoutId id="2147486424" r:id="rId9"/>
    <p:sldLayoutId id="2147486425" r:id="rId10"/>
    <p:sldLayoutId id="21474864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eaLnBrk="1" hangingPunct="1">
              <a:defRPr/>
            </a:pPr>
            <a:fld id="{A9F31F41-8643-4904-8CD7-74496842D382}" type="datetime1">
              <a:rPr lang="ru-RU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 eaLnBrk="1" hangingPunct="1">
                <a:defRPr/>
              </a:pPr>
              <a:t>07.08.2024</a:t>
            </a:fld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eaLnBrk="1" hangingPunct="1"/>
            <a:fld id="{396626A4-E840-4FDF-951B-9E7FF8CE292F}" type="slidenum">
              <a:rPr lang="ru-RU" altLang="ru-RU" smtClean="0">
                <a:latin typeface="Calibri" panose="020F0502020204030204" pitchFamily="34" charset="0"/>
                <a:ea typeface="+mn-ea"/>
              </a:rPr>
              <a:pPr defTabSz="914400" eaLnBrk="1" hangingPunct="1"/>
              <a:t>‹#›</a:t>
            </a:fld>
            <a:endParaRPr lang="ru-RU" altLang="ru-RU" smtClean="0"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76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8" r:id="rId1"/>
    <p:sldLayoutId id="2147486429" r:id="rId2"/>
    <p:sldLayoutId id="2147486430" r:id="rId3"/>
    <p:sldLayoutId id="2147486431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defTabSz="914400" eaLnBrk="1" hangingPunct="1">
              <a:defRPr/>
            </a:pPr>
            <a:endParaRPr lang="ru-RU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defTabSz="914400" eaLnBrk="1" hangingPunct="1">
              <a:defRPr/>
            </a:pPr>
            <a:r>
              <a:rPr lang="ru-RU" altLang="en-US">
                <a:solidFill>
                  <a:srgbClr val="000000"/>
                </a:solidFill>
                <a:ea typeface="+mn-ea"/>
              </a:rPr>
              <a:t>Управление Россвязькомнадзора по Воронежской области 71-42-74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eaLnBrk="1" hangingPunct="1">
              <a:defRPr/>
            </a:pPr>
            <a:fld id="{AC878B26-E195-4F48-A3B0-0372B5F64CA8}" type="slidenum">
              <a:rPr lang="ru-RU" altLang="en-US">
                <a:solidFill>
                  <a:srgbClr val="000000"/>
                </a:solidFill>
                <a:ea typeface="+mn-ea"/>
              </a:rPr>
              <a:pPr defTabSz="914400" eaLnBrk="1" hangingPunct="1">
                <a:defRPr/>
              </a:pPr>
              <a:t>‹#›</a:t>
            </a:fld>
            <a:endParaRPr lang="ru-RU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1" hangingPunct="1"/>
            <a:endParaRPr lang="ru-RU">
              <a:solidFill>
                <a:srgbClr val="000000"/>
              </a:solidFill>
              <a:ea typeface="+mn-ea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eaLnBrk="1" hangingPunct="1"/>
            <a:endParaRPr lang="ru-RU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68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40" r:id="rId1"/>
    <p:sldLayoutId id="2147486441" r:id="rId2"/>
    <p:sldLayoutId id="2147486442" r:id="rId3"/>
    <p:sldLayoutId id="2147486443" r:id="rId4"/>
    <p:sldLayoutId id="2147486444" r:id="rId5"/>
    <p:sldLayoutId id="2147486445" r:id="rId6"/>
    <p:sldLayoutId id="2147486446" r:id="rId7"/>
    <p:sldLayoutId id="2147486447" r:id="rId8"/>
    <p:sldLayoutId id="2147486448" r:id="rId9"/>
    <p:sldLayoutId id="2147486449" r:id="rId10"/>
    <p:sldLayoutId id="214748645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8"/>
            <a:ext cx="7848000" cy="3617999"/>
          </a:xfrm>
          <a:prstGeom prst="rect">
            <a:avLst/>
          </a:prstGeom>
        </p:spPr>
        <p:txBody>
          <a:bodyPr vert="horz" lIns="0" tIns="93453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3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4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491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4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491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47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491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9" indent="-342369" algn="l" defTabSz="456491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1796" indent="-285306" algn="l" defTabSz="456491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223" indent="-228247" algn="l" defTabSz="456491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7714" indent="-228247" algn="l" defTabSz="456491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204" indent="-228247" algn="l" defTabSz="456491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0699" indent="-228247" algn="l" defTabSz="4564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81" indent="-228247" algn="l" defTabSz="4564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71" indent="-228247" algn="l" defTabSz="4564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60" indent="-228247" algn="l" defTabSz="4564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1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86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76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65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54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35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28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19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95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33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29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4" y="1"/>
            <a:ext cx="6262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3" tIns="45459" rIns="90923" bIns="454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6" y="1249363"/>
            <a:ext cx="81089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3" tIns="45459" rIns="90923" bIns="45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3" tIns="45459" rIns="90923" bIns="454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defTabSz="913402">
              <a:defRPr/>
            </a:pPr>
            <a:fld id="{67D0D2FF-8014-4AC1-A889-8A87AC6A55AF}" type="slidenum">
              <a:rPr lang="ru-RU" altLang="ru-RU" smtClean="0">
                <a:solidFill>
                  <a:prstClr val="white"/>
                </a:solidFill>
                <a:ea typeface="+mn-ea"/>
                <a:cs typeface="Arial" charset="0"/>
              </a:rPr>
              <a:pPr defTabSz="913402">
                <a:defRPr/>
              </a:pPr>
              <a:t>‹#›</a:t>
            </a:fld>
            <a:endParaRPr lang="ru-RU" altLang="ru-RU">
              <a:solidFill>
                <a:prstClr val="white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01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  <p:sldLayoutId id="2147484515" r:id="rId13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649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299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394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8586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37767" indent="-337767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35791" indent="-280676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33817" indent="-223590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87342" indent="-223590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44042" indent="-223590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0530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5169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09807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4447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49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99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43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86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224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56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488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31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30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3BA6EBED119C9BD9BF04088DFA96DBBCB5F971E0CBB40BFBFBA9F0760604B03F6D5AE47F1473771E50C7B54B8284F4A6C695D3FA2i3j8N" TargetMode="External"/><Relationship Id="rId2" Type="http://schemas.openxmlformats.org/officeDocument/2006/relationships/slideLayout" Target="../slideLayouts/slideLayout430.xml"/><Relationship Id="rId1" Type="http://schemas.openxmlformats.org/officeDocument/2006/relationships/themeOverride" Target="../theme/themeOverr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egulation.gov.ru/projects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egulation.gov.ru/projects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minjust.gov.ru/ru/pages/gosudarstvennyj-reestr-nezavisimyh/" TargetMode="External"/><Relationship Id="rId1" Type="http://schemas.openxmlformats.org/officeDocument/2006/relationships/slideLayout" Target="../slideLayouts/slideLayout49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9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yefremov@law.vsu.ru" TargetMode="External"/><Relationship Id="rId1" Type="http://schemas.openxmlformats.org/officeDocument/2006/relationships/slideLayout" Target="../slideLayouts/slideLayout49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7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7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71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6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7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2.xml"/><Relationship Id="rId4" Type="http://schemas.openxmlformats.org/officeDocument/2006/relationships/image" Target="../media/image2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2.xml"/><Relationship Id="rId4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20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endParaRPr lang="ru-RU" sz="2800" b="1" dirty="0" smtClean="0">
              <a:solidFill>
                <a:srgbClr val="9C3C3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endParaRPr lang="ru-RU" sz="2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5138" y="0"/>
            <a:ext cx="992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776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5570159"/>
              </p:ext>
            </p:extLst>
          </p:nvPr>
        </p:nvGraphicFramePr>
        <p:xfrm>
          <a:off x="340678" y="2617470"/>
          <a:ext cx="8389619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11"/>
                <a:gridCol w="3219810"/>
                <a:gridCol w="1611630"/>
                <a:gridCol w="2960368"/>
              </a:tblGrid>
              <a:tr h="7402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п/п</a:t>
                      </a:r>
                      <a:endParaRPr lang="ru-RU" sz="2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ИОГВ ВО</a:t>
                      </a:r>
                      <a:endParaRPr lang="ru-RU" sz="2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Итоговый</a:t>
                      </a:r>
                      <a:r>
                        <a:rPr lang="ru-RU" sz="2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балл</a:t>
                      </a:r>
                      <a:endParaRPr lang="ru-RU" sz="2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Результат</a:t>
                      </a:r>
                      <a:endParaRPr lang="ru-RU" sz="2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</a:tr>
              <a:tr h="119126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Департамент</a:t>
                      </a:r>
                      <a:r>
                        <a:rPr lang="ru-RU" sz="2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ru-RU" sz="2600" baseline="0" dirty="0" smtClean="0">
                          <a:solidFill>
                            <a:schemeClr val="tx1"/>
                          </a:solidFill>
                        </a:rPr>
                        <a:t>труда и занятости населения </a:t>
                      </a:r>
                      <a:endParaRPr lang="ru-RU" sz="2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работа признана удовлетворительной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3157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 финансов</a:t>
                      </a:r>
                      <a:endParaRPr lang="ru-RU" sz="2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работа признана удовлетворительной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8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45682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РЕЙТИНГОВАЯ ТАБЛИЦА</a:t>
            </a:r>
            <a:br>
              <a:rPr lang="ru-RU" sz="22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по итогам оценки эффективности деятельности по профилактике коррупционных и иных правонарушений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исполнительных органов государственной власти Воронежской области (2022 г.)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76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8343"/>
            <a:ext cx="9144000" cy="158674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</a:pPr>
            <a:r>
              <a:rPr lang="ru-RU" sz="19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РЕЙТИНГОВАЯ ТАБЛИЦА</a:t>
            </a:r>
            <a:br>
              <a:rPr lang="ru-RU" sz="19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9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по итогам оценки эффективности </a:t>
            </a:r>
            <a:r>
              <a:rPr lang="ru-RU" sz="19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деятельности по профилактике коррупционных </a:t>
            </a:r>
            <a:r>
              <a:rPr lang="ru-RU" sz="19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и иных </a:t>
            </a:r>
            <a:r>
              <a:rPr lang="ru-RU" sz="19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правонарушений органов </a:t>
            </a:r>
            <a:r>
              <a:rPr lang="ru-RU" sz="19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местного самоуправления муниципальных </a:t>
            </a:r>
            <a:r>
              <a:rPr lang="ru-RU" sz="19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районов Воронежской области (2022 г.)</a:t>
            </a:r>
            <a:endParaRPr lang="ru-RU" sz="1900" b="1" dirty="0">
              <a:solidFill>
                <a:srgbClr val="1F497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0493284"/>
              </p:ext>
            </p:extLst>
          </p:nvPr>
        </p:nvGraphicFramePr>
        <p:xfrm>
          <a:off x="138114" y="1935088"/>
          <a:ext cx="8794746" cy="3934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679"/>
                <a:gridCol w="2883829"/>
                <a:gridCol w="1699825"/>
                <a:gridCol w="3584413"/>
              </a:tblGrid>
              <a:tr h="7610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п/п</a:t>
                      </a:r>
                      <a:endParaRPr lang="ru-RU" sz="2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Муниципальный район</a:t>
                      </a:r>
                      <a:endParaRPr lang="ru-RU" sz="2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Итоговый</a:t>
                      </a:r>
                      <a:r>
                        <a:rPr lang="ru-RU" sz="2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балл</a:t>
                      </a:r>
                      <a:endParaRPr lang="ru-RU" sz="2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Результат</a:t>
                      </a:r>
                      <a:endParaRPr lang="ru-RU" sz="2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</a:tr>
              <a:tr h="74076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Кантемировский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работа признана удовлетворительной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076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Каширский</a:t>
                      </a:r>
                      <a:endParaRPr lang="ru-RU" sz="2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ru-RU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работа признана удовлетворительной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076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Павловский</a:t>
                      </a:r>
                      <a:endParaRPr lang="ru-RU" sz="2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работа признана удовлетворительной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9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Поворинский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работа признана удовлетворительной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6401189"/>
              </p:ext>
            </p:extLst>
          </p:nvPr>
        </p:nvGraphicFramePr>
        <p:xfrm>
          <a:off x="138114" y="5869278"/>
          <a:ext cx="8794746" cy="858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679"/>
                <a:gridCol w="2883829"/>
                <a:gridCol w="1699826"/>
                <a:gridCol w="3584412"/>
              </a:tblGrid>
              <a:tr h="858093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Подгоренский</a:t>
                      </a:r>
                      <a:endParaRPr lang="ru-RU" sz="2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ru-RU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</a:rPr>
                        <a:t>работа признана удовлетворительной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960000"/>
                </a:solidFill>
                <a:latin typeface="Calibri"/>
                <a:cs typeface="Arial" pitchFamily="34" charset="0"/>
              </a:rPr>
              <a:t>9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80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0" y="348343"/>
            <a:ext cx="8758691" cy="191588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</a:pPr>
            <a: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План </a:t>
            </a:r>
            <a:b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проведения проверок организации работы </a:t>
            </a:r>
            <a:r>
              <a:rPr lang="ru-RU" sz="24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по </a:t>
            </a:r>
            <a: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профилактике коррупционных и иных правонарушений </a:t>
            </a:r>
            <a:r>
              <a:rPr lang="ru-RU" sz="24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исполнительных органах государственной власти Воронежской области на 2023 год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9190927"/>
              </p:ext>
            </p:extLst>
          </p:nvPr>
        </p:nvGraphicFramePr>
        <p:xfrm>
          <a:off x="174171" y="2362200"/>
          <a:ext cx="8758690" cy="432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110"/>
                <a:gridCol w="3769916"/>
                <a:gridCol w="1962236"/>
                <a:gridCol w="2402428"/>
              </a:tblGrid>
              <a:tr h="14042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п/п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ИОГВ ВО,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деятельность которого подлежит проверки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Срок проведения                 проверки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Должностное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лицо управления, ответственное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за проведение проверки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</a:tr>
              <a:tr h="951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Департамент </a:t>
                      </a:r>
                    </a:p>
                    <a:p>
                      <a:r>
                        <a:rPr lang="ru-RU" sz="2000" dirty="0" smtClean="0"/>
                        <a:t>физической культуры и спорта 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11 - 15 сентября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Косых О.В.</a:t>
                      </a:r>
                    </a:p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27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Департамент </a:t>
                      </a:r>
                    </a:p>
                    <a:p>
                      <a:r>
                        <a:rPr lang="ru-RU" sz="2000" dirty="0" smtClean="0"/>
                        <a:t>цифрового развития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23 - 27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октября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04033" rtl="0" eaLnBrk="1" latinLnBrk="0" hangingPunct="1">
                        <a:spcAft>
                          <a:spcPts val="6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Свиридов А.Н.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14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Департамент</a:t>
                      </a:r>
                    </a:p>
                    <a:p>
                      <a:r>
                        <a:rPr lang="ru-RU" sz="2000" dirty="0" smtClean="0"/>
                        <a:t>жилищно-коммунального хозяйства и энергетики 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07 - 10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ноября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Труфанов А.В.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10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 bwMode="auto">
          <a:xfrm>
            <a:off x="174171" y="445682"/>
            <a:ext cx="1012371" cy="316318"/>
          </a:xfrm>
          <a:prstGeom prst="wedgeRectCallout">
            <a:avLst>
              <a:gd name="adj1" fmla="val -19534"/>
              <a:gd name="adj2" fmla="val 1289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xmlns="" val="1327801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34" y="309295"/>
            <a:ext cx="8750950" cy="15784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План - график  </a:t>
            </a:r>
            <a:br>
              <a:rPr lang="ru-RU" sz="22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осуществления мониторинга организации деятельности </a:t>
            </a:r>
            <a:r>
              <a:rPr lang="ru-RU" sz="22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по </a:t>
            </a:r>
            <a:r>
              <a:rPr lang="ru-RU" sz="22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профилактике коррупционных и иных правонарушений </a:t>
            </a:r>
            <a:r>
              <a:rPr lang="ru-RU" sz="22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в органах местного самоуправления Воронежской области на 2023 год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404129"/>
              </p:ext>
            </p:extLst>
          </p:nvPr>
        </p:nvGraphicFramePr>
        <p:xfrm>
          <a:off x="187035" y="1995054"/>
          <a:ext cx="8750949" cy="4762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558"/>
                <a:gridCol w="3766584"/>
                <a:gridCol w="1754703"/>
                <a:gridCol w="2606104"/>
              </a:tblGrid>
              <a:tr h="15644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п/п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ОМСУ ВО,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деятельность которого подлежит оценки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Срок проведения                 мониторинга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Должностное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лицо управления, ответственное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за проведение мониторинга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</a:tr>
              <a:tr h="620234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Новохоперский муниципальный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Косых О.В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853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2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Петропавловский муниципальный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август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Бабкин В.В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20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3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Таловский </a:t>
                      </a:r>
                    </a:p>
                    <a:p>
                      <a:pPr marL="0" algn="l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август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Обухов А.В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6090">
                <a:tc>
                  <a:txBody>
                    <a:bodyPr/>
                    <a:lstStyle/>
                    <a:p>
                      <a:pPr marL="0" algn="ctr" defTabSz="904033" rtl="0" eaLnBrk="1" latinLnBrk="0" hangingPunct="1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Каменский </a:t>
                      </a:r>
                    </a:p>
                    <a:p>
                      <a:pPr marL="0" algn="l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Свиридов А.Н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6090">
                <a:tc>
                  <a:txBody>
                    <a:bodyPr/>
                    <a:lstStyle/>
                    <a:p>
                      <a:pPr marL="0" algn="ctr" defTabSz="904033" rtl="0" eaLnBrk="1" latinLnBrk="0" hangingPunct="1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Острогожский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0403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Труфанов А.В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 bwMode="auto">
          <a:xfrm>
            <a:off x="23096" y="309294"/>
            <a:ext cx="1012371" cy="316318"/>
          </a:xfrm>
          <a:prstGeom prst="wedgeRectCallout">
            <a:avLst>
              <a:gd name="adj1" fmla="val -19534"/>
              <a:gd name="adj2" fmla="val 1289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xmlns="" val="3482166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52" y="225911"/>
            <a:ext cx="8808753" cy="15698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3000"/>
              </a:lnSpc>
            </a:pP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Замещение конкретной должности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на 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отчетную дату как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ОСНОВАНИЕ </a:t>
            </a:r>
            <a:b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представления сведений</a:t>
            </a:r>
            <a:endParaRPr lang="ru-RU" sz="30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5253" y="1667435"/>
            <a:ext cx="8808752" cy="2840019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eaLnBrk="1" fontAlgn="auto" hangingPunct="1">
              <a:lnSpc>
                <a:spcPct val="107000"/>
              </a:lnSpc>
              <a:spcAft>
                <a:spcPts val="1200"/>
              </a:spcAft>
            </a:pP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Служащий (работник), должен представить сведения, если по состоянию на 31 декабря отчетного года:</a:t>
            </a:r>
          </a:p>
          <a:p>
            <a:pPr algn="just" defTabSz="914400" eaLnBrk="1" fontAlgn="auto" hangingPunct="1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замещаемая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 на указанную дату должность была включена в соответствующий перечень должностей, </a:t>
            </a: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а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 служащий (работник) замещал указанную </a:t>
            </a: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должность</a:t>
            </a:r>
            <a:endParaRPr lang="ru-RU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5252" y="4593515"/>
            <a:ext cx="8808754" cy="2264485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Таким образом, в случае, если замещаемая служащим (работником) должность </a:t>
            </a:r>
            <a:r>
              <a:rPr lang="ru-RU" sz="2400" b="1" dirty="0">
                <a:solidFill>
                  <a:srgbClr val="002060"/>
                </a:solidFill>
              </a:rPr>
              <a:t>включена</a:t>
            </a:r>
            <a:r>
              <a:rPr lang="ru-RU" sz="2000" dirty="0">
                <a:solidFill>
                  <a:srgbClr val="002060"/>
                </a:solidFill>
              </a:rPr>
              <a:t> в перечень должностей, замещение которых </a:t>
            </a:r>
            <a:r>
              <a:rPr lang="ru-RU" sz="2000" dirty="0" smtClean="0">
                <a:solidFill>
                  <a:srgbClr val="002060"/>
                </a:solidFill>
              </a:rPr>
              <a:t>связано с </a:t>
            </a:r>
            <a:r>
              <a:rPr lang="ru-RU" sz="2000" dirty="0">
                <a:solidFill>
                  <a:srgbClr val="002060"/>
                </a:solidFill>
              </a:rPr>
              <a:t>коррупционными </a:t>
            </a:r>
            <a:r>
              <a:rPr lang="ru-RU" sz="2000" dirty="0" smtClean="0">
                <a:solidFill>
                  <a:srgbClr val="002060"/>
                </a:solidFill>
              </a:rPr>
              <a:t>рисками, </a:t>
            </a:r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>
                <a:solidFill>
                  <a:srgbClr val="002060"/>
                </a:solidFill>
              </a:rPr>
              <a:t>период декларационной </a:t>
            </a:r>
            <a:r>
              <a:rPr lang="ru-RU" sz="2400" b="1" dirty="0" smtClean="0">
                <a:solidFill>
                  <a:srgbClr val="002060"/>
                </a:solidFill>
              </a:rPr>
              <a:t>кампании</a:t>
            </a:r>
            <a:r>
              <a:rPr lang="ru-RU" sz="2000" dirty="0" smtClean="0">
                <a:solidFill>
                  <a:srgbClr val="002060"/>
                </a:solidFill>
              </a:rPr>
              <a:t>, то </a:t>
            </a:r>
            <a:r>
              <a:rPr lang="ru-RU" sz="2000" dirty="0">
                <a:solidFill>
                  <a:srgbClr val="002060"/>
                </a:solidFill>
              </a:rPr>
              <a:t>обозначенная корректировка </a:t>
            </a:r>
            <a:r>
              <a:rPr lang="ru-RU" sz="2400" b="1" dirty="0">
                <a:solidFill>
                  <a:srgbClr val="002060"/>
                </a:solidFill>
              </a:rPr>
              <a:t>не приводит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 возникновению </a:t>
            </a:r>
            <a:r>
              <a:rPr lang="ru-RU" sz="2000" dirty="0" smtClean="0">
                <a:solidFill>
                  <a:srgbClr val="002060"/>
                </a:solidFill>
              </a:rPr>
              <a:t>у </a:t>
            </a:r>
            <a:r>
              <a:rPr lang="ru-RU" sz="2000" dirty="0">
                <a:solidFill>
                  <a:srgbClr val="002060"/>
                </a:solidFill>
              </a:rPr>
              <a:t>служащего (работника) </a:t>
            </a:r>
            <a:r>
              <a:rPr lang="ru-RU" sz="2400" b="1" dirty="0">
                <a:solidFill>
                  <a:srgbClr val="002060"/>
                </a:solidFill>
              </a:rPr>
              <a:t>обязанности представить сведения</a:t>
            </a:r>
          </a:p>
        </p:txBody>
      </p:sp>
      <p:sp>
        <p:nvSpPr>
          <p:cNvPr id="7" name="Выноска 1 6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912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53" y="445682"/>
            <a:ext cx="9144000" cy="1536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3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ПРОТОКОЛ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№1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заседания комиссии по координации работы </a:t>
            </a:r>
            <a:b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противодействию коррупции в Воронежской области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2022 года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6106" y="3158519"/>
            <a:ext cx="8568195" cy="3555999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eaLnBrk="1" fontAlgn="auto" hangingPunct="1">
              <a:lnSpc>
                <a:spcPct val="107000"/>
              </a:lnSpc>
              <a:spcAft>
                <a:spcPts val="1200"/>
              </a:spcAft>
            </a:pP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Руководителям исполнительных органов государственной власти Воронежской области обеспечить своевременную актуализацию перечня должностей гражданской службы исполнительного органа государственной власти, замещение которых связано с коррупционными рисками, при внесении изменений в штатное расписание.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059902" y="1982410"/>
            <a:ext cx="3187700" cy="1176109"/>
          </a:xfrm>
          <a:prstGeom prst="downArrowCallout">
            <a:avLst/>
          </a:prstGeom>
          <a:solidFill>
            <a:srgbClr val="BDD4E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поручено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967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85024" y="528320"/>
            <a:ext cx="8776096" cy="3121538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Указание Банка России от 27 мая 2021 г. № 5798-У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порядке предоставления кредитными организациями                    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некредитными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финансовыми организациями гражданам сведений о наличии счетов и иной информации, необходимой для представления гражданами сведений                   о доходах, расходах, об имуществе и обязательствах имущественного характера, о единой форме предоставления сведений и порядке ее заполнения»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220505" y="3649859"/>
            <a:ext cx="629966" cy="528809"/>
            <a:chOff x="4088581" y="1927953"/>
            <a:chExt cx="629966" cy="630528"/>
          </a:xfrm>
          <a:solidFill>
            <a:schemeClr val="accent6">
              <a:lumMod val="75000"/>
            </a:schemeClr>
          </a:solidFill>
        </p:grpSpPr>
        <p:sp>
          <p:nvSpPr>
            <p:cNvPr id="9" name="Стрелка вправо 8"/>
            <p:cNvSpPr/>
            <p:nvPr/>
          </p:nvSpPr>
          <p:spPr>
            <a:xfrm rot="5400000">
              <a:off x="4088300" y="1928234"/>
              <a:ext cx="630528" cy="62996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/>
            <p:nvPr/>
          </p:nvSpPr>
          <p:spPr>
            <a:xfrm>
              <a:off x="4214574" y="1927953"/>
              <a:ext cx="377980" cy="4415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/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185024" y="4178669"/>
            <a:ext cx="8776096" cy="2557412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для получения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достоверных сведений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дате открытия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счета 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банке (иной кредитной организации), виде и валюте такого счета, остатке на счете на отчетную дату и сумме поступивших на счет денежных средств следует обращаться в банк или соответствующую кредитную организацию</a:t>
            </a:r>
          </a:p>
        </p:txBody>
      </p:sp>
      <p:sp>
        <p:nvSpPr>
          <p:cNvPr id="12" name="Выноска 1 11"/>
          <p:cNvSpPr/>
          <p:nvPr/>
        </p:nvSpPr>
        <p:spPr>
          <a:xfrm>
            <a:off x="8577558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52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08720" y="523427"/>
            <a:ext cx="8746435" cy="593302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Указание Банка России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от 27 мая 2021 г. № 5798-У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271083" y="1056310"/>
            <a:ext cx="528809" cy="629966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208720" y="3984639"/>
            <a:ext cx="8746435" cy="1445849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допускает возможность получения единой формы не только лицом, с которым заключен соответствующий договор (договоры),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 его представителем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8721" y="1651087"/>
            <a:ext cx="8746435" cy="1539193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утверждена единая форма предоставления сведений 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о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наличии счетов и иной информации, необходимой для представления гражданами сведений о доходах, расходах, 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об имуществе и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обязательствах имущественного характера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8720" y="5508233"/>
            <a:ext cx="8746436" cy="1288973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предусматривается возможность получения единой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формы с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использованием средств дистанционного обслуживания клиента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3027974" y="3227111"/>
            <a:ext cx="3015026" cy="730465"/>
          </a:xfrm>
          <a:prstGeom prst="downArrowCallout">
            <a:avLst/>
          </a:prstGeom>
          <a:solidFill>
            <a:srgbClr val="BCD4E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к</a:t>
            </a:r>
            <a:r>
              <a:rPr lang="ru-RU" sz="28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роме того,</a:t>
            </a:r>
            <a:endParaRPr lang="ru-RU" sz="28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Выноска 1 14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181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1139538"/>
            <a:ext cx="8576632" cy="4505899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АНТИКОРРУПЦИОННЫЕ СТАНДАРТЫ</a:t>
            </a:r>
          </a:p>
        </p:txBody>
      </p:sp>
      <p:sp>
        <p:nvSpPr>
          <p:cNvPr id="7" name="Выноска 1 6"/>
          <p:cNvSpPr/>
          <p:nvPr/>
        </p:nvSpPr>
        <p:spPr>
          <a:xfrm>
            <a:off x="8647132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801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>
          <a:xfrm>
            <a:off x="5094223" y="1110051"/>
            <a:ext cx="3960439" cy="408279"/>
          </a:xfrm>
          <a:prstGeom prst="roundRect">
            <a:avLst>
              <a:gd name="adj" fmla="val 1414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500" b="1" cap="all" dirty="0" smtClean="0">
                <a:solidFill>
                  <a:srgbClr val="F72929"/>
                </a:solidFill>
                <a:latin typeface="Calibri" pitchFamily="34" charset="0"/>
                <a:cs typeface="Calibri" pitchFamily="34" charset="0"/>
              </a:rPr>
              <a:t>полномочия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3368" y="472126"/>
            <a:ext cx="8928992" cy="533932"/>
          </a:xfrm>
          <a:prstGeom prst="roundRect">
            <a:avLst/>
          </a:prstGeom>
          <a:solidFill>
            <a:srgbClr val="D7E5ED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Уведомление о личной заинтересованности должностные лица подают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914400"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случае</a:t>
            </a:r>
          </a:p>
        </p:txBody>
      </p:sp>
      <p:sp>
        <p:nvSpPr>
          <p:cNvPr id="19" name="Содержимое 3"/>
          <p:cNvSpPr txBox="1">
            <a:spLocks/>
          </p:cNvSpPr>
          <p:nvPr/>
        </p:nvSpPr>
        <p:spPr>
          <a:xfrm>
            <a:off x="118293" y="1097709"/>
            <a:ext cx="3855198" cy="428223"/>
          </a:xfrm>
          <a:prstGeom prst="roundRect">
            <a:avLst>
              <a:gd name="adj" fmla="val 14147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650" b="1" cap="all" dirty="0" smtClean="0">
                <a:solidFill>
                  <a:srgbClr val="F72929"/>
                </a:solidFill>
                <a:cs typeface="Calibri" pitchFamily="34" charset="0"/>
              </a:rPr>
              <a:t>Личная</a:t>
            </a:r>
            <a:r>
              <a:rPr lang="ru-RU" sz="1650" b="1" cap="all" dirty="0" smtClean="0">
                <a:solidFill>
                  <a:srgbClr val="FF3300"/>
                </a:solidFill>
                <a:cs typeface="Calibri" pitchFamily="34" charset="0"/>
              </a:rPr>
              <a:t> заинтересованность</a:t>
            </a:r>
          </a:p>
        </p:txBody>
      </p:sp>
      <p:sp>
        <p:nvSpPr>
          <p:cNvPr id="52" name="Содержимое 3"/>
          <p:cNvSpPr txBox="1">
            <a:spLocks/>
          </p:cNvSpPr>
          <p:nvPr/>
        </p:nvSpPr>
        <p:spPr>
          <a:xfrm>
            <a:off x="82851" y="2177917"/>
            <a:ext cx="2674223" cy="874689"/>
          </a:xfrm>
          <a:prstGeom prst="roundRect">
            <a:avLst>
              <a:gd name="adj" fmla="val 14147"/>
            </a:avLst>
          </a:prstGeom>
          <a:solidFill>
            <a:srgbClr val="D7E5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/>
              <a:t>лицо, замещающее государственную / муниципальную должность</a:t>
            </a:r>
            <a:endParaRPr lang="ru-RU" sz="1900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80403" y="3678076"/>
            <a:ext cx="2583444" cy="730424"/>
          </a:xfrm>
          <a:prstGeom prst="roundRect">
            <a:avLst>
              <a:gd name="adj" fmla="val 8929"/>
            </a:avLst>
          </a:prstGeom>
          <a:solidFill>
            <a:srgbClr val="E1E1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 defTabSz="914400" eaLnBrk="1" hangingPunct="1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Комиссия к должностному поведению 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376264" y="4701652"/>
            <a:ext cx="2000206" cy="491499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ЗАКЛЮЧЕНИЕ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 flipH="1">
            <a:off x="2733829" y="1866014"/>
            <a:ext cx="3643723" cy="12054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9039112" y="2204864"/>
            <a:ext cx="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одержимое 3"/>
          <p:cNvSpPr txBox="1">
            <a:spLocks/>
          </p:cNvSpPr>
          <p:nvPr/>
        </p:nvSpPr>
        <p:spPr>
          <a:xfrm>
            <a:off x="6594880" y="1622323"/>
            <a:ext cx="2411146" cy="468934"/>
          </a:xfrm>
          <a:prstGeom prst="roundRect">
            <a:avLst>
              <a:gd name="adj" fmla="val 14147"/>
            </a:avLst>
          </a:prstGeom>
          <a:solidFill>
            <a:srgbClr val="FFCCCC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000" b="1" cap="all" dirty="0" smtClean="0">
                <a:solidFill>
                  <a:srgbClr val="3E4D1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Надлежащее, объективное </a:t>
            </a:r>
            <a:endParaRPr lang="en-US" sz="1000" b="1" cap="all" dirty="0" smtClean="0">
              <a:solidFill>
                <a:srgbClr val="3E4D1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 fontAlgn="auto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000" b="1" cap="all" dirty="0" smtClean="0">
                <a:solidFill>
                  <a:srgbClr val="3E4D1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 беспристрастное</a:t>
            </a: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flipV="1">
            <a:off x="8409794" y="4258412"/>
            <a:ext cx="0" cy="71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2806799" y="1525932"/>
            <a:ext cx="0" cy="25278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2088495" y="926968"/>
            <a:ext cx="230169" cy="16933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105070" y="969165"/>
            <a:ext cx="252255" cy="14071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69195" y="1498130"/>
            <a:ext cx="33752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/>
            <a:r>
              <a:rPr lang="ru-RU" sz="1500" b="1" dirty="0">
                <a:solidFill>
                  <a:prstClr val="black"/>
                </a:solidFill>
                <a:ea typeface="+mn-ea"/>
                <a:cs typeface="Arial" charset="0"/>
              </a:rPr>
              <a:t>в</a:t>
            </a:r>
            <a:r>
              <a:rPr lang="ru-RU" sz="1500" b="1" dirty="0" smtClean="0">
                <a:solidFill>
                  <a:prstClr val="black"/>
                </a:solidFill>
                <a:ea typeface="+mn-ea"/>
                <a:cs typeface="Arial" charset="0"/>
              </a:rPr>
              <a:t>лияние или возможное влияние</a:t>
            </a:r>
            <a:endParaRPr lang="ru-RU" sz="1500" b="1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6354284" y="1508336"/>
            <a:ext cx="0" cy="28797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7800453" y="1474220"/>
            <a:ext cx="0" cy="23314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Содержимое 3"/>
          <p:cNvSpPr txBox="1">
            <a:spLocks/>
          </p:cNvSpPr>
          <p:nvPr/>
        </p:nvSpPr>
        <p:spPr>
          <a:xfrm>
            <a:off x="3272108" y="2194262"/>
            <a:ext cx="2493662" cy="841830"/>
          </a:xfrm>
          <a:prstGeom prst="roundRect">
            <a:avLst>
              <a:gd name="adj" fmla="val 14147"/>
            </a:avLst>
          </a:prstGeom>
          <a:solidFill>
            <a:srgbClr val="D7E5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/>
              <a:t>Государственный / муниципальный служащий</a:t>
            </a:r>
            <a:endParaRPr lang="ru-RU" sz="1900" dirty="0"/>
          </a:p>
        </p:txBody>
      </p:sp>
      <p:sp>
        <p:nvSpPr>
          <p:cNvPr id="80" name="Содержимое 3"/>
          <p:cNvSpPr txBox="1">
            <a:spLocks/>
          </p:cNvSpPr>
          <p:nvPr/>
        </p:nvSpPr>
        <p:spPr>
          <a:xfrm>
            <a:off x="6508049" y="2186637"/>
            <a:ext cx="2540123" cy="857080"/>
          </a:xfrm>
          <a:prstGeom prst="roundRect">
            <a:avLst>
              <a:gd name="adj" fmla="val 14147"/>
            </a:avLst>
          </a:prstGeom>
          <a:solidFill>
            <a:srgbClr val="D7E5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/>
              <a:t>работник организации</a:t>
            </a:r>
            <a:endParaRPr lang="ru-RU" sz="1900" dirty="0"/>
          </a:p>
        </p:txBody>
      </p:sp>
      <p:sp>
        <p:nvSpPr>
          <p:cNvPr id="82" name="Содержимое 3"/>
          <p:cNvSpPr txBox="1">
            <a:spLocks/>
          </p:cNvSpPr>
          <p:nvPr/>
        </p:nvSpPr>
        <p:spPr>
          <a:xfrm>
            <a:off x="2794759" y="3253415"/>
            <a:ext cx="1618834" cy="472366"/>
          </a:xfrm>
          <a:prstGeom prst="roundRect">
            <a:avLst>
              <a:gd name="adj" fmla="val 14147"/>
            </a:avLst>
          </a:prstGeom>
          <a:solidFill>
            <a:srgbClr val="D7E5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sz="1900" dirty="0" smtClean="0"/>
              <a:t>руководитель</a:t>
            </a:r>
            <a:endParaRPr lang="ru-RU" sz="1900" dirty="0"/>
          </a:p>
        </p:txBody>
      </p:sp>
      <p:sp>
        <p:nvSpPr>
          <p:cNvPr id="86" name="Содержимое 3"/>
          <p:cNvSpPr txBox="1">
            <a:spLocks/>
          </p:cNvSpPr>
          <p:nvPr/>
        </p:nvSpPr>
        <p:spPr>
          <a:xfrm>
            <a:off x="4564826" y="3225089"/>
            <a:ext cx="1584176" cy="476493"/>
          </a:xfrm>
          <a:prstGeom prst="roundRect">
            <a:avLst>
              <a:gd name="adj" fmla="val 14147"/>
            </a:avLst>
          </a:prstGeom>
          <a:solidFill>
            <a:srgbClr val="D7E5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/>
              <a:t>служащий</a:t>
            </a:r>
            <a:endParaRPr lang="ru-RU" sz="19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3805270" y="3001677"/>
            <a:ext cx="288942" cy="25391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004071" y="3005345"/>
            <a:ext cx="275227" cy="21555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Содержимое 3"/>
          <p:cNvSpPr txBox="1">
            <a:spLocks/>
          </p:cNvSpPr>
          <p:nvPr/>
        </p:nvSpPr>
        <p:spPr>
          <a:xfrm>
            <a:off x="6465903" y="3205471"/>
            <a:ext cx="1313496" cy="452241"/>
          </a:xfrm>
          <a:prstGeom prst="roundRect">
            <a:avLst>
              <a:gd name="adj" fmla="val 14147"/>
            </a:avLst>
          </a:prstGeom>
          <a:solidFill>
            <a:srgbClr val="D7E5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sz="1900" dirty="0" smtClean="0"/>
              <a:t>директор</a:t>
            </a:r>
            <a:endParaRPr lang="ru-RU" sz="1900" dirty="0"/>
          </a:p>
        </p:txBody>
      </p:sp>
      <p:sp>
        <p:nvSpPr>
          <p:cNvPr id="89" name="Содержимое 3"/>
          <p:cNvSpPr txBox="1">
            <a:spLocks/>
          </p:cNvSpPr>
          <p:nvPr/>
        </p:nvSpPr>
        <p:spPr>
          <a:xfrm>
            <a:off x="7920164" y="3239310"/>
            <a:ext cx="1152129" cy="429591"/>
          </a:xfrm>
          <a:prstGeom prst="roundRect">
            <a:avLst>
              <a:gd name="adj" fmla="val 14147"/>
            </a:avLst>
          </a:prstGeom>
          <a:solidFill>
            <a:srgbClr val="D7E5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sz="1900" dirty="0" smtClean="0"/>
              <a:t>работник</a:t>
            </a:r>
            <a:endParaRPr lang="ru-RU" sz="1900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3181283" y="4438131"/>
            <a:ext cx="2974244" cy="620808"/>
          </a:xfrm>
          <a:prstGeom prst="roundRect">
            <a:avLst>
              <a:gd name="adj" fmla="val 8929"/>
            </a:avLst>
          </a:prstGeom>
          <a:solidFill>
            <a:srgbClr val="E1E1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 defTabSz="914400" eaLnBrk="1" hangingPunct="1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Комиссия </a:t>
            </a:r>
          </a:p>
          <a:p>
            <a:pPr marL="0" lvl="1" indent="0" algn="ctr" defTabSz="914400" eaLnBrk="1" hangingPunct="1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 служебному поведению                                       в органе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465903" y="4006523"/>
            <a:ext cx="2583444" cy="538471"/>
          </a:xfrm>
          <a:prstGeom prst="roundRect">
            <a:avLst>
              <a:gd name="adj" fmla="val 8929"/>
            </a:avLst>
          </a:prstGeom>
          <a:solidFill>
            <a:srgbClr val="E1E1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 defTabSz="914400" eaLnBrk="1" hangingPunct="1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Комиссия в организации</a:t>
            </a:r>
          </a:p>
        </p:txBody>
      </p:sp>
      <p:cxnSp>
        <p:nvCxnSpPr>
          <p:cNvPr id="93" name="Прямая со стрелкой 92"/>
          <p:cNvCxnSpPr/>
          <p:nvPr/>
        </p:nvCxnSpPr>
        <p:spPr>
          <a:xfrm flipH="1">
            <a:off x="7023083" y="2972036"/>
            <a:ext cx="334403" cy="18878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8145510" y="3026607"/>
            <a:ext cx="432048" cy="15316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3844908" y="3836109"/>
            <a:ext cx="2442707" cy="530149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РУКОВОДИТЕЛЬ / представитель нанимателя</a:t>
            </a:r>
          </a:p>
        </p:txBody>
      </p:sp>
      <p:cxnSp>
        <p:nvCxnSpPr>
          <p:cNvPr id="96" name="Прямая со стрелкой 95"/>
          <p:cNvCxnSpPr/>
          <p:nvPr/>
        </p:nvCxnSpPr>
        <p:spPr>
          <a:xfrm flipH="1">
            <a:off x="6045276" y="3681413"/>
            <a:ext cx="472806" cy="25505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279298" y="3605665"/>
            <a:ext cx="0" cy="24023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639183" y="3341481"/>
            <a:ext cx="395051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H="1">
            <a:off x="2583797" y="3596503"/>
            <a:ext cx="322390" cy="25855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flipH="1">
            <a:off x="1394056" y="3054310"/>
            <a:ext cx="8680" cy="65264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5279297" y="4312725"/>
            <a:ext cx="1" cy="26029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H="1">
            <a:off x="8504044" y="3678076"/>
            <a:ext cx="2" cy="40066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Скругленный прямоугольник 124"/>
          <p:cNvSpPr/>
          <p:nvPr/>
        </p:nvSpPr>
        <p:spPr>
          <a:xfrm>
            <a:off x="3533263" y="5178624"/>
            <a:ext cx="2000206" cy="435387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ЗАКЛЮЧЕНИЕ</a:t>
            </a: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6756168" y="6268702"/>
            <a:ext cx="2000206" cy="499846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РЕШЕНИЕ ДИРЕКТОРА</a:t>
            </a: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377583" y="5529104"/>
            <a:ext cx="2000206" cy="508308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ПРОТОКОЛ КОМИССИИ</a:t>
            </a: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357576" y="6275129"/>
            <a:ext cx="2000206" cy="493419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РЕШЕНИЕ органа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3535385" y="5764559"/>
            <a:ext cx="2000206" cy="415239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ПРОТОКОЛ КОМИССИИ</a:t>
            </a: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3533263" y="6330346"/>
            <a:ext cx="2000206" cy="438202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РЕШЕНИЕ РУКОВОДИТЕЛЯ</a:t>
            </a:r>
          </a:p>
        </p:txBody>
      </p:sp>
      <p:cxnSp>
        <p:nvCxnSpPr>
          <p:cNvPr id="139" name="Прямая со стрелкой 138"/>
          <p:cNvCxnSpPr/>
          <p:nvPr/>
        </p:nvCxnSpPr>
        <p:spPr>
          <a:xfrm>
            <a:off x="1367147" y="4454068"/>
            <a:ext cx="0" cy="22486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>
            <a:off x="1394056" y="5187144"/>
            <a:ext cx="0" cy="29597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1352755" y="6043839"/>
            <a:ext cx="0" cy="22486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4535488" y="5058939"/>
            <a:ext cx="0" cy="22486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>
            <a:off x="4518143" y="5567497"/>
            <a:ext cx="0" cy="22486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4535488" y="6105483"/>
            <a:ext cx="0" cy="22486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flipH="1">
            <a:off x="7757625" y="4532724"/>
            <a:ext cx="1" cy="30481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6777584" y="4840360"/>
            <a:ext cx="2000206" cy="494770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ЗАКЛЮЧЕНИЕ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756168" y="5547307"/>
            <a:ext cx="2000206" cy="490105"/>
          </a:xfrm>
          <a:prstGeom prst="roundRect">
            <a:avLst>
              <a:gd name="adj" fmla="val 8929"/>
            </a:avLst>
          </a:prstGeom>
          <a:solidFill>
            <a:srgbClr val="FEEA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defTabSz="914400">
              <a:buClr>
                <a:srgbClr val="4F81BD"/>
              </a:buClr>
              <a:buSzPct val="70000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ПРОТОКОЛ КОМИССИИ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7757625" y="5342634"/>
            <a:ext cx="0" cy="22486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7757625" y="6043839"/>
            <a:ext cx="0" cy="286507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Выноска 1 56"/>
          <p:cNvSpPr/>
          <p:nvPr/>
        </p:nvSpPr>
        <p:spPr>
          <a:xfrm>
            <a:off x="8663431" y="-5395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701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ea typeface="+mn-ea"/>
                <a:cs typeface="Arial" charset="0"/>
              </a:rPr>
              <a:t>Вопрос 1.</a:t>
            </a:r>
            <a:endParaRPr lang="ru-RU" sz="2400" b="1" dirty="0">
              <a:solidFill>
                <a:srgbClr val="922223"/>
              </a:solidFill>
              <a:ea typeface="+mn-ea"/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ea typeface="+mn-ea"/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Об </a:t>
            </a:r>
            <a:r>
              <a:rPr lang="ru-RU" sz="2800" b="1" dirty="0">
                <a:solidFill>
                  <a:srgbClr val="9C3C3D"/>
                </a:solidFill>
              </a:rPr>
              <a:t>основных направлениях реализации мер антикоррупционной политики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в </a:t>
            </a:r>
            <a:r>
              <a:rPr lang="ru-RU" sz="2800" b="1" dirty="0">
                <a:solidFill>
                  <a:srgbClr val="9C3C3D"/>
                </a:solidFill>
              </a:rPr>
              <a:t>Воронежской области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Пигунова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Владислава Владимировича –                 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заместителя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руководителя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управления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по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профилактике коррупционных и иных правонарушений правительства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Воронежской области</a:t>
            </a:r>
            <a:endParaRPr lang="ru-RU" sz="2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94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1947" y="451585"/>
            <a:ext cx="8928992" cy="549811"/>
          </a:xfrm>
          <a:prstGeom prst="roundRect">
            <a:avLst/>
          </a:prstGeom>
          <a:solidFill>
            <a:srgbClr val="C2D3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Личная заинтересованность должностных лиц </a:t>
            </a:r>
          </a:p>
        </p:txBody>
      </p:sp>
      <p:sp>
        <p:nvSpPr>
          <p:cNvPr id="19" name="Содержимое 3"/>
          <p:cNvSpPr txBox="1">
            <a:spLocks/>
          </p:cNvSpPr>
          <p:nvPr/>
        </p:nvSpPr>
        <p:spPr>
          <a:xfrm>
            <a:off x="119675" y="1249292"/>
            <a:ext cx="8928992" cy="1582012"/>
          </a:xfrm>
          <a:prstGeom prst="roundRect">
            <a:avLst>
              <a:gd name="adj" fmla="val 14147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900"/>
              </a:spcAft>
              <a:buFont typeface="Arial" pitchFamily="34" charset="0"/>
              <a:buNone/>
              <a:defRPr/>
            </a:pPr>
            <a:r>
              <a:rPr lang="ru-RU" sz="2400" b="1" cap="all" dirty="0" smtClean="0">
                <a:solidFill>
                  <a:srgbClr val="F72929"/>
                </a:solidFill>
                <a:cs typeface="Calibri" pitchFamily="34" charset="0"/>
              </a:rPr>
              <a:t>ПОЛУЧЕНИЕ ВЫГОДЫ или ВОЗМОЖНОСТЬ ПОЛУЧЕНИЯ ВЫГОДЫ</a:t>
            </a:r>
          </a:p>
          <a:p>
            <a:pPr marL="0" indent="0" algn="ctr" fontAlgn="auto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ru-RU" sz="2000" b="1" cap="all" dirty="0" smtClean="0">
                <a:solidFill>
                  <a:srgbClr val="F72929"/>
                </a:solidFill>
                <a:cs typeface="Calibri" pitchFamily="34" charset="0"/>
              </a:rPr>
              <a:t>(в </a:t>
            </a:r>
            <a:r>
              <a:rPr lang="ru-RU" sz="2000" b="1" cap="all" dirty="0">
                <a:solidFill>
                  <a:srgbClr val="F72929"/>
                </a:solidFill>
                <a:cs typeface="Calibri" pitchFamily="34" charset="0"/>
              </a:rPr>
              <a:t>виде денег, иного имущества, в том числе имущественных </a:t>
            </a:r>
            <a:r>
              <a:rPr lang="ru-RU" sz="2000" b="1" cap="all" dirty="0" smtClean="0">
                <a:solidFill>
                  <a:srgbClr val="F72929"/>
                </a:solidFill>
                <a:cs typeface="Calibri" pitchFamily="34" charset="0"/>
              </a:rPr>
              <a:t>прав, услуг </a:t>
            </a:r>
            <a:r>
              <a:rPr lang="ru-RU" sz="2000" b="1" cap="all" dirty="0">
                <a:solidFill>
                  <a:srgbClr val="F72929"/>
                </a:solidFill>
                <a:cs typeface="Calibri" pitchFamily="34" charset="0"/>
              </a:rPr>
              <a:t>имущественного характера, результатов выполненных работ или каких-либо выгод </a:t>
            </a:r>
            <a:r>
              <a:rPr lang="ru-RU" sz="2000" b="1" cap="all" dirty="0" smtClean="0">
                <a:solidFill>
                  <a:srgbClr val="F72929"/>
                </a:solidFill>
                <a:cs typeface="Calibri" pitchFamily="34" charset="0"/>
              </a:rPr>
              <a:t>/преимуществ</a:t>
            </a:r>
            <a:r>
              <a:rPr lang="ru-RU" sz="2000" b="1" cap="all" dirty="0">
                <a:solidFill>
                  <a:srgbClr val="F72929"/>
                </a:solidFill>
                <a:cs typeface="Calibri" pitchFamily="34" charset="0"/>
              </a:rPr>
              <a:t>) </a:t>
            </a:r>
          </a:p>
        </p:txBody>
      </p:sp>
      <p:sp>
        <p:nvSpPr>
          <p:cNvPr id="52" name="Содержимое 3"/>
          <p:cNvSpPr txBox="1">
            <a:spLocks/>
          </p:cNvSpPr>
          <p:nvPr/>
        </p:nvSpPr>
        <p:spPr>
          <a:xfrm>
            <a:off x="172516" y="3188392"/>
            <a:ext cx="1853263" cy="2209626"/>
          </a:xfrm>
          <a:prstGeom prst="roundRect">
            <a:avLst>
              <a:gd name="adj" fmla="val 14147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sz="1700" dirty="0" smtClean="0"/>
              <a:t>Должностное лицо ОМСУ</a:t>
            </a:r>
            <a:endParaRPr lang="ru-RU" sz="1700" dirty="0"/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9039112" y="2204864"/>
            <a:ext cx="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1116249" y="2828851"/>
            <a:ext cx="0" cy="32859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H="1" flipV="1">
            <a:off x="3275856" y="5438148"/>
            <a:ext cx="416" cy="36754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4438063" y="965776"/>
            <a:ext cx="0" cy="23314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одержимое 3"/>
          <p:cNvSpPr txBox="1">
            <a:spLocks/>
          </p:cNvSpPr>
          <p:nvPr/>
        </p:nvSpPr>
        <p:spPr>
          <a:xfrm>
            <a:off x="2218498" y="3188392"/>
            <a:ext cx="2571290" cy="2220921"/>
          </a:xfrm>
          <a:prstGeom prst="roundRect">
            <a:avLst>
              <a:gd name="adj" fmla="val 14147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20000"/>
              </a:lnSpc>
            </a:pPr>
            <a:r>
              <a:rPr lang="ru-RU" sz="1700" dirty="0"/>
              <a:t>родители, супруги, дети, братья, сестры,                  а также братья, сестры, родители, дети супругов и супруги детей</a:t>
            </a:r>
            <a:endParaRPr lang="ru-RU" sz="1700" dirty="0">
              <a:hlinkClick r:id="rId3"/>
            </a:endParaRPr>
          </a:p>
        </p:txBody>
      </p:sp>
      <p:sp>
        <p:nvSpPr>
          <p:cNvPr id="66" name="Содержимое 3"/>
          <p:cNvSpPr txBox="1">
            <a:spLocks/>
          </p:cNvSpPr>
          <p:nvPr/>
        </p:nvSpPr>
        <p:spPr>
          <a:xfrm>
            <a:off x="4963641" y="3220260"/>
            <a:ext cx="1904274" cy="2199913"/>
          </a:xfrm>
          <a:prstGeom prst="roundRect">
            <a:avLst>
              <a:gd name="adj" fmla="val 14147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sz="1800" dirty="0" smtClean="0"/>
              <a:t>граждане</a:t>
            </a:r>
            <a:endParaRPr lang="ru-RU" sz="1800" dirty="0"/>
          </a:p>
        </p:txBody>
      </p:sp>
      <p:sp>
        <p:nvSpPr>
          <p:cNvPr id="67" name="Содержимое 3"/>
          <p:cNvSpPr txBox="1">
            <a:spLocks/>
          </p:cNvSpPr>
          <p:nvPr/>
        </p:nvSpPr>
        <p:spPr>
          <a:xfrm>
            <a:off x="7060214" y="3215403"/>
            <a:ext cx="1904274" cy="2209626"/>
          </a:xfrm>
          <a:prstGeom prst="roundRect">
            <a:avLst>
              <a:gd name="adj" fmla="val 14147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eaLnBrk="1" latinLnBrk="0" hangingPunct="1">
              <a:buFont typeface="Arial" pitchFamily="34" charset="0"/>
              <a:buNone/>
              <a:defRPr sz="1500" b="1" cap="all">
                <a:solidFill>
                  <a:srgbClr val="990000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sz="1800" dirty="0" smtClean="0"/>
              <a:t>организации</a:t>
            </a:r>
            <a:endParaRPr lang="ru-RU" sz="1800" dirty="0"/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3502379" y="2828851"/>
            <a:ext cx="0" cy="35954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5924119" y="2828851"/>
            <a:ext cx="0" cy="35954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8012351" y="2828851"/>
            <a:ext cx="0" cy="35954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848272" y="4293205"/>
            <a:ext cx="47080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473117" y="5438148"/>
            <a:ext cx="0" cy="108719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 flipV="1">
            <a:off x="1464099" y="5448725"/>
            <a:ext cx="416" cy="36754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971600" y="5420173"/>
            <a:ext cx="0" cy="76392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3747675" y="5438149"/>
            <a:ext cx="0" cy="717395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V="1">
            <a:off x="4240589" y="5420173"/>
            <a:ext cx="475" cy="11051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 flipV="1">
            <a:off x="5975937" y="5409313"/>
            <a:ext cx="2701" cy="77478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8115588" y="5448725"/>
            <a:ext cx="0" cy="1076619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481908" y="5816265"/>
            <a:ext cx="179394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71600" y="6155544"/>
            <a:ext cx="5007038" cy="28552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73117" y="6525344"/>
            <a:ext cx="7642471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28067" y="5821071"/>
            <a:ext cx="558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ru-RU" dirty="0" smtClean="0">
                <a:solidFill>
                  <a:prstClr val="black"/>
                </a:solidFill>
                <a:ea typeface="+mn-ea"/>
                <a:cs typeface="Arial" charset="0"/>
              </a:rPr>
              <a:t>близкие, имущественные   и    корпоративные</a:t>
            </a:r>
            <a:endParaRPr lang="ru-RU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000106" y="6195208"/>
            <a:ext cx="448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ru-RU" dirty="0" smtClean="0">
                <a:solidFill>
                  <a:prstClr val="black"/>
                </a:solidFill>
                <a:ea typeface="+mn-ea"/>
                <a:cs typeface="Arial" charset="0"/>
              </a:rPr>
              <a:t>имущественные   и    корпоративные</a:t>
            </a:r>
            <a:endParaRPr lang="ru-RU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9" name="Выноска 1 28"/>
          <p:cNvSpPr/>
          <p:nvPr/>
        </p:nvSpPr>
        <p:spPr>
          <a:xfrm>
            <a:off x="8663431" y="0"/>
            <a:ext cx="480569" cy="429430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17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07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6799" y="293909"/>
            <a:ext cx="8529810" cy="119696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ИНФОРМАЦИЯ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о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применении мер дисциплинарной ответственности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к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гражданским и муниципальным служащим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совершение коррупционных правонарушений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7001874"/>
              </p:ext>
            </p:extLst>
          </p:nvPr>
        </p:nvGraphicFramePr>
        <p:xfrm>
          <a:off x="270583" y="1580321"/>
          <a:ext cx="8529810" cy="5154434"/>
        </p:xfrm>
        <a:graphic>
          <a:graphicData uri="http://schemas.openxmlformats.org/drawingml/2006/table">
            <a:tbl>
              <a:tblPr firstRow="1" firstCol="1" bandRow="1"/>
              <a:tblGrid>
                <a:gridCol w="1764076"/>
                <a:gridCol w="3216925"/>
                <a:gridCol w="3548809"/>
              </a:tblGrid>
              <a:tr h="113306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привлеченных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к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дисциплинарной ответственности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за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коррупционные правонарушения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3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государственных органах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органах местного самоуправления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372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61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61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6358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61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2022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04033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  <p:sp>
        <p:nvSpPr>
          <p:cNvPr id="7" name="Выноска 1 6"/>
          <p:cNvSpPr/>
          <p:nvPr/>
        </p:nvSpPr>
        <p:spPr>
          <a:xfrm>
            <a:off x="8664449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18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458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" y="505317"/>
            <a:ext cx="9143999" cy="13077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Информация по привлечению к ответственности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 нарушениям, выявленным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прокуратурой Воронежской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области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части соблюдения антикоррупционных требований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ИОГВ Воронежской области в 2022 году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9836835"/>
              </p:ext>
            </p:extLst>
          </p:nvPr>
        </p:nvGraphicFramePr>
        <p:xfrm>
          <a:off x="84313" y="1813102"/>
          <a:ext cx="8975370" cy="447031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4114"/>
                <a:gridCol w="2745950"/>
                <a:gridCol w="1461053"/>
                <a:gridCol w="2007704"/>
                <a:gridCol w="2196549"/>
              </a:tblGrid>
              <a:tr h="397629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ИОГВ Воронежской области 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F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</a:tr>
              <a:tr h="1547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выявленных нарушений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привлеченных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ответственности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должностных лиц, отвечающих за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антикоррупционную работу в ИОГВ, привлеченных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ответственности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</a:tr>
              <a:tr h="4769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Департамент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дорожной деятельности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3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Департамент промышленности и транспорта 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12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Управление ветеринарии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17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Управление государственного технического надзора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проводится в настоящее время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Выноска 1 4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19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838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694063"/>
            <a:ext cx="8576632" cy="5387247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ПРОВЕДЕНИЕ АНТИКОРРУПЦИОННЫХ МЕРОПРИЯТИЙ </a:t>
            </a:r>
            <a:r>
              <a:rPr lang="ru-RU" sz="5400" b="1" dirty="0" smtClean="0">
                <a:solidFill>
                  <a:srgbClr val="002060"/>
                </a:solidFill>
              </a:rPr>
              <a:t>                                В </a:t>
            </a:r>
            <a:r>
              <a:rPr lang="ru-RU" sz="5400" b="1" dirty="0">
                <a:solidFill>
                  <a:srgbClr val="002060"/>
                </a:solidFill>
              </a:rPr>
              <a:t>ОРГАНИЗАЦИЯХ</a:t>
            </a:r>
          </a:p>
        </p:txBody>
      </p:sp>
      <p:sp>
        <p:nvSpPr>
          <p:cNvPr id="4" name="Выноска 1 3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20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31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" y="222841"/>
            <a:ext cx="9143999" cy="107603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ИНФОРМАЦИЯ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о проведенных </a:t>
            </a: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2021 </a:t>
            </a:r>
            <a:r>
              <a:rPr lang="ru-RU" sz="2000" b="1" dirty="0">
                <a:solidFill>
                  <a:srgbClr val="002060"/>
                </a:solidFill>
              </a:rPr>
              <a:t>году мероприятиях по вопросам соблюдения антикоррупционных требований работниками государственных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 </a:t>
            </a:r>
            <a:r>
              <a:rPr lang="ru-RU" sz="2000" b="1" dirty="0">
                <a:solidFill>
                  <a:srgbClr val="002060"/>
                </a:solidFill>
              </a:rPr>
              <a:t>муниципальных учреждений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4197703"/>
              </p:ext>
            </p:extLst>
          </p:nvPr>
        </p:nvGraphicFramePr>
        <p:xfrm>
          <a:off x="92512" y="1295724"/>
          <a:ext cx="8958976" cy="54958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5719"/>
                <a:gridCol w="4769326"/>
                <a:gridCol w="1861850"/>
                <a:gridCol w="1842081"/>
              </a:tblGrid>
              <a:tr h="286713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№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УЧРЕЖДЕНИЯ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FCB"/>
                    </a:solidFill>
                  </a:tcPr>
                </a:tc>
              </a:tr>
              <a:tr h="355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Государственные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Муниципальные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ED"/>
                    </a:solidFill>
                  </a:tcPr>
                </a:tc>
              </a:tr>
              <a:tr h="1050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</a:pP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представленных сведений                            о доходах, об имуществе и обязательствах имущественного характера</a:t>
                      </a:r>
                      <a:r>
                        <a:rPr lang="ru-RU" sz="17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(далее  – сведения               о доходах)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74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проведенных проверок сведений </a:t>
                      </a: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      о </a:t>
                      </a:r>
                      <a:r>
                        <a:rPr lang="ru-RU" sz="17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доходах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8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дисциплинарных взысканий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1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уведомлений руководителей областных и муниципальных организаций                      о возможном конфликте интересов </a:t>
                      </a:r>
                      <a:r>
                        <a:rPr lang="ru-RU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/ </a:t>
                      </a: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принятых мер </a:t>
                      </a:r>
                      <a:endParaRPr lang="ru-RU" sz="175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63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уведомлений работников областных и муниципальных организаций о возможном конфликте интересов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/ </a:t>
                      </a: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принятых мер</a:t>
                      </a:r>
                      <a:endParaRPr lang="ru-RU" sz="175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467 /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3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принятых локальных актов по профилактике коррупции</a:t>
                      </a:r>
                      <a:endParaRPr lang="ru-RU" sz="175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1920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2380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Выноска 1 6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78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8965" y="248478"/>
            <a:ext cx="8786191" cy="649025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ГОСУДАРСТВЕННАЯ ИНФОРМАЦИОННАЯ СИСТЕМА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 ОБЛАСТИ ПРОТИВОДЕЙСТВИЯ КОРРУПЦИИ «ПОСЕЙДОН»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Выноска 1 3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22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755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2185" y="444103"/>
            <a:ext cx="8906606" cy="3998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Указ 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Президента Российской Федерации от 25 апреля 2022 г. № 232 </a:t>
            </a:r>
            <a:endParaRPr lang="ru-RU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О государственной информационной системе в области противодействия коррупции «Посейдон» и внесении изменений в некоторые акты Президента Российской Федерации»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23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186" y="4671391"/>
            <a:ext cx="8906606" cy="1997766"/>
          </a:xfrm>
          <a:prstGeom prst="roundRect">
            <a:avLst/>
          </a:prstGeom>
          <a:solidFill>
            <a:srgbClr val="D9E5C1"/>
          </a:solidFill>
          <a:ln>
            <a:solidFill>
              <a:srgbClr val="B8C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Положения о государственной информационной системе в области противодействия коррупции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«Посейдон» (система «Посейдон»)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970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1 4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8780598"/>
              </p:ext>
            </p:extLst>
          </p:nvPr>
        </p:nvGraphicFramePr>
        <p:xfrm>
          <a:off x="268357" y="1451113"/>
          <a:ext cx="8607285" cy="5218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8357" y="344054"/>
            <a:ext cx="84681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Система «ПОСЕЙДОН»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создана для информационно-аналитического обеспечения деятельности 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по профилактике коррупционных и иных правонарушений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1240125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1 4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5640932"/>
              </p:ext>
            </p:extLst>
          </p:nvPr>
        </p:nvGraphicFramePr>
        <p:xfrm>
          <a:off x="231845" y="552132"/>
          <a:ext cx="8708955" cy="625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06143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Вопрос 2.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 </a:t>
            </a:r>
            <a:r>
              <a:rPr lang="ru-RU" sz="2800" b="1" dirty="0">
                <a:solidFill>
                  <a:srgbClr val="9C3C3D"/>
                </a:solidFill>
              </a:rPr>
              <a:t>проведении антикоррупционной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экспертизы </a:t>
            </a:r>
            <a:r>
              <a:rPr lang="ru-RU" sz="2800" b="1" dirty="0">
                <a:solidFill>
                  <a:srgbClr val="9C3C3D"/>
                </a:solidFill>
              </a:rPr>
              <a:t>нормативных правовых актов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(</a:t>
            </a:r>
            <a:r>
              <a:rPr lang="ru-RU" sz="2800" b="1" dirty="0">
                <a:solidFill>
                  <a:srgbClr val="9C3C3D"/>
                </a:solidFill>
              </a:rPr>
              <a:t>их проектов) Воронежской области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7"/>
            <a:ext cx="9180512" cy="31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Жугановой Татьяны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Андреевны –                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начальника отдела по вопросам регионального законодательства и регистрации уставов муниципальных образований Управления министерства юстиции Российской Федерации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17220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581666"/>
            <a:ext cx="8576632" cy="569018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600" b="1" dirty="0" smtClean="0">
                <a:solidFill>
                  <a:schemeClr val="accent2">
                    <a:lumMod val="75000"/>
                  </a:schemeClr>
                </a:solidFill>
              </a:rPr>
              <a:t>НАЦИОНАЛЬНАЯ</a:t>
            </a:r>
            <a:r>
              <a:rPr lang="ru-RU" sz="4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600" b="1" dirty="0" smtClean="0">
                <a:solidFill>
                  <a:schemeClr val="accent2">
                    <a:lumMod val="75000"/>
                  </a:schemeClr>
                </a:solidFill>
              </a:rPr>
              <a:t>СТРАТЕГИЯ  ПРОТИВОДЕЙСТВИЯ </a:t>
            </a:r>
            <a:r>
              <a:rPr lang="ru-RU" sz="4600" b="1" dirty="0">
                <a:solidFill>
                  <a:schemeClr val="accent2">
                    <a:lumMod val="75000"/>
                  </a:schemeClr>
                </a:solidFill>
              </a:rPr>
              <a:t>КОРРУПЦИИ</a:t>
            </a:r>
          </a:p>
        </p:txBody>
      </p:sp>
      <p:sp>
        <p:nvSpPr>
          <p:cNvPr id="7" name="Выноска 1 6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1515"/>
              <a:gd name="adj4" fmla="val -1767977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540179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Вопрос </a:t>
            </a: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3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Тенденции </a:t>
            </a:r>
            <a:r>
              <a:rPr lang="ru-RU" sz="2800" b="1" dirty="0">
                <a:solidFill>
                  <a:srgbClr val="9C3C3D"/>
                </a:solidFill>
              </a:rPr>
              <a:t>развития независимой антикоррупционной экспертизы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7"/>
            <a:ext cx="9180512" cy="31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Ефремова Алексея Александровича –                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профессора кафедры международного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евразийского права ФГБОУ ВО «ВГУ»,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доктора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юридических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xmlns="" val="416322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167" y="155384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Ключевые вопросы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167" y="2348880"/>
            <a:ext cx="8637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Конвергенция антикоррупционной экспертизы и регуляторной политики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независимых экспертов в деятельности комиссий по конфликту интересов</a:t>
            </a:r>
          </a:p>
        </p:txBody>
      </p:sp>
      <p:pic>
        <p:nvPicPr>
          <p:cNvPr id="14" name="Рисунок 13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26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1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4202" y="1523177"/>
            <a:ext cx="849694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Конвергенция антикоррупционной </a:t>
            </a:r>
            <a:endParaRPr lang="ru-RU" sz="2400" b="1" dirty="0" smtClean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экспертизы </a:t>
            </a:r>
            <a:r>
              <a:rPr lang="ru-RU" sz="24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регуляторной политики</a:t>
            </a:r>
          </a:p>
          <a:p>
            <a:pPr defTabSz="9144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214" y="1340768"/>
            <a:ext cx="1573149" cy="2235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 descr="https://izak.ru/upload/iblock/6bd/Book20222040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214" y="3745650"/>
            <a:ext cx="1573149" cy="22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2933" y="2276872"/>
            <a:ext cx="6387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hangingPunct="1"/>
            <a:r>
              <a:rPr lang="ru-RU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Регуляторная политика </a:t>
            </a:r>
            <a:r>
              <a:rPr lang="ru-RU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широкий спектр форм регулирования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предпринимательской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деятельности в форме создания условий, различного рода допусков на рынок, установления обязательных требований к продукции и процессам, контрольно-надзорных </a:t>
            </a:r>
          </a:p>
          <a:p>
            <a:pPr algn="just" defTabSz="914400" eaLnBrk="1" hangingPunct="1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процедур ограничений преференций и т.п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070" y="4031198"/>
            <a:ext cx="6531313" cy="1923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defTabSz="914400" eaLnBrk="1" hangingPunct="1"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000000"/>
                </a:solidFill>
                <a:ea typeface="+mn-ea"/>
              </a:rPr>
              <a:t>2020 – член МРГ  Минэкономразвития России по формированию и наполнению Реестра обязательных требований</a:t>
            </a:r>
          </a:p>
          <a:p>
            <a:pPr marL="285750" indent="-285750" defTabSz="914400" eaLnBrk="1" hangingPunct="1"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000000"/>
                </a:solidFill>
                <a:ea typeface="+mn-ea"/>
              </a:rPr>
              <a:t>2021 – челн РГ «Связь и ИТ» </a:t>
            </a:r>
            <a:r>
              <a:rPr lang="ru-RU" sz="1700" b="1" dirty="0" err="1" smtClean="0">
                <a:solidFill>
                  <a:srgbClr val="000000"/>
                </a:solidFill>
                <a:ea typeface="+mn-ea"/>
              </a:rPr>
              <a:t>подкомисии</a:t>
            </a:r>
            <a:r>
              <a:rPr lang="ru-RU" sz="1700" b="1" dirty="0" smtClean="0">
                <a:solidFill>
                  <a:srgbClr val="000000"/>
                </a:solidFill>
                <a:ea typeface="+mn-ea"/>
              </a:rPr>
              <a:t> по реализации механизма «регуляторной гильотины» Правительственной комиссии по административной реформе</a:t>
            </a:r>
            <a:endParaRPr lang="ru-RU" sz="17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27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8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4202" y="1523177"/>
            <a:ext cx="849694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Конвергенция антикоррупционной </a:t>
            </a:r>
            <a:endParaRPr lang="ru-RU" sz="2400" b="1" dirty="0" smtClean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экспертизы </a:t>
            </a:r>
            <a:r>
              <a:rPr lang="ru-RU" sz="24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регуляторной политики</a:t>
            </a:r>
          </a:p>
          <a:p>
            <a:pPr defTabSz="9144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graphicFrame>
        <p:nvGraphicFramePr>
          <p:cNvPr id="16" name="Схема 15"/>
          <p:cNvGraphicFramePr/>
          <p:nvPr>
            <p:extLst/>
          </p:nvPr>
        </p:nvGraphicFramePr>
        <p:xfrm>
          <a:off x="184202" y="2348880"/>
          <a:ext cx="8496944" cy="365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носка 1 5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28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4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927" y="1423553"/>
            <a:ext cx="84969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Инструменты регуляторной политики –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ОРВ и правило </a:t>
            </a:r>
            <a:r>
              <a:rPr lang="en-US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1in-1out </a:t>
            </a:r>
            <a:endParaRPr lang="ru-RU" sz="2400" b="1" dirty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334" y="2348880"/>
            <a:ext cx="46376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hangingPunct="1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содержательных и информационных издержек, а также положений об отмене соразмерных требований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той же области правового регулирования образует такой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коррупциогенный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фактор как «установление неопределенных, трудновыполнимых и обременительных требований к гражданам и организациям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r>
              <a:rPr lang="ru-RU" sz="1600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 Приказа </a:t>
            </a:r>
            <a:r>
              <a:rPr lang="ru-RU" sz="1600" dirty="0" err="1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Роскомнадзора</a:t>
            </a:r>
            <a:r>
              <a:rPr lang="ru-RU" sz="1600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"Об утверждении требований к форме и составу ежегодных отчетов  ...</a:t>
            </a:r>
          </a:p>
          <a:p>
            <a:pPr algn="just" defTabSz="914400" eaLnBrk="1" hangingPunct="1"/>
            <a:r>
              <a:rPr lang="ru-RU" sz="1600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https://regulation.gov.ru/projects#npa=114258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0110" y="2147927"/>
            <a:ext cx="3983903" cy="2438995"/>
          </a:xfrm>
          <a:prstGeom prst="rect">
            <a:avLst/>
          </a:prstGeom>
        </p:spPr>
      </p:pic>
      <p:sp>
        <p:nvSpPr>
          <p:cNvPr id="9" name="Выноска 1 8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29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927" y="1423553"/>
            <a:ext cx="84969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Инструменты регуляторной политики –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ОРВ и правило </a:t>
            </a:r>
            <a:r>
              <a:rPr lang="en-US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1in-1out </a:t>
            </a:r>
            <a:endParaRPr lang="ru-RU" sz="2400" b="1" dirty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3061" y="2208394"/>
            <a:ext cx="51148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hangingPunct="1"/>
            <a:r>
              <a:rPr lang="ru-RU" sz="1600" b="1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ЗАКЛЮЧЕНИЕ</a:t>
            </a:r>
            <a:r>
              <a:rPr lang="en-US" sz="1600" b="1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04.10.2021 № 33682-АХ/Д26и</a:t>
            </a:r>
          </a:p>
          <a:p>
            <a:pPr algn="just" defTabSz="914400" eaLnBrk="1" hangingPunct="1"/>
            <a:r>
              <a:rPr lang="ru-RU" sz="1600" b="1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</a:t>
            </a:r>
            <a:r>
              <a:rPr lang="ru-RU" sz="1600" b="1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оценке регулирующего воздействия на проект приказа </a:t>
            </a:r>
            <a:r>
              <a:rPr lang="ru-RU" sz="1600" b="1" dirty="0" err="1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Минцифры</a:t>
            </a:r>
            <a:r>
              <a:rPr lang="ru-RU" sz="1600" b="1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России </a:t>
            </a:r>
          </a:p>
          <a:p>
            <a:pPr algn="just" defTabSz="914400" eaLnBrk="1" hangingPunct="1"/>
            <a:r>
              <a:rPr lang="ru-RU" sz="1600" b="1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утверждении порядка обработки, включая сбор и хранение, параметров биометрических персональных </a:t>
            </a:r>
            <a:r>
              <a:rPr lang="ru-RU" sz="1600" b="1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данных</a:t>
            </a:r>
            <a:r>
              <a:rPr lang="en-US" sz="1600" b="1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...»</a:t>
            </a:r>
            <a:endParaRPr lang="ru-RU" sz="1600" b="1" dirty="0">
              <a:solidFill>
                <a:srgbClr val="74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r>
              <a:rPr lang="ru-RU" sz="1600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</a:t>
            </a:r>
            <a:r>
              <a:rPr lang="ru-RU" sz="1600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://</a:t>
            </a:r>
            <a:r>
              <a:rPr lang="ru-RU" sz="1600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regulation.gov.ru/projects#npa=119328</a:t>
            </a:r>
            <a:endParaRPr lang="en-US" sz="1600" dirty="0" smtClean="0">
              <a:solidFill>
                <a:srgbClr val="74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endParaRPr lang="ru-RU" sz="1600" dirty="0">
              <a:solidFill>
                <a:srgbClr val="74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r>
              <a:rPr lang="ru-RU" sz="1600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основании проведенной оценки регулирующего воздействия проекта акта Минэкономразвития России сделан вывод: </a:t>
            </a:r>
          </a:p>
          <a:p>
            <a:pPr algn="just" defTabSz="914400" eaLnBrk="1" hangingPunct="1"/>
            <a:r>
              <a:rPr lang="ru-RU" sz="1600" b="1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наличии в проекте акта положений, вводящих избыточные обязанности, </a:t>
            </a:r>
            <a:r>
              <a:rPr lang="ru-RU" sz="1600" b="1" dirty="0" smtClean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запреты ‎</a:t>
            </a:r>
            <a:r>
              <a:rPr lang="ru-RU" sz="1600" b="1" dirty="0">
                <a:solidFill>
                  <a:srgbClr val="74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ограничения для физических и юридических лиц в сфере предпринимательской и иной экономической деятельности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8394"/>
            <a:ext cx="3259533" cy="374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 1 6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30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5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927" y="1423553"/>
            <a:ext cx="84969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Инструменты регуляторной политики –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эксперименты и ЭПР</a:t>
            </a:r>
            <a:endParaRPr lang="ru-RU" sz="2400" b="1" dirty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674" y="5585890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 постановления Правительства РФ "О проведении эксперимента по использованию данных инфраструктуры автоматического контроля состояния водных </a:t>
            </a:r>
            <a:r>
              <a:rPr lang="ru-RU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объектов ....»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eaLnBrk="1" hangingPunct="1"/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</a:t>
            </a:r>
            <a:r>
              <a:rPr lang="ru-RU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regulation.gov.ru/projects#npa=117425</a:t>
            </a:r>
            <a:r>
              <a:rPr lang="ru-RU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7206"/>
            <a:ext cx="2922951" cy="334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799" y="2293179"/>
            <a:ext cx="2875071" cy="329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Выноска 1 8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31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4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167" y="15538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независимых экспертов в деятельности комиссий по конфликту интересов</a:t>
            </a:r>
            <a:endParaRPr lang="ru-RU" sz="2400" b="1" dirty="0" smtClean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167" y="2574196"/>
            <a:ext cx="86374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hangingPunct="1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2009 – н/в – аккредитован Минюстом в качестве эксперта по независимой антикоррупционной экспертизе</a:t>
            </a:r>
          </a:p>
          <a:p>
            <a:pPr algn="just" defTabSz="914400" eaLnBrk="1" hangingPunct="1"/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2010 г.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разное время - член комиссий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соблюдению требований к служебному поведению и урегулированию конфликта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интересов:</a:t>
            </a:r>
          </a:p>
          <a:p>
            <a:pPr algn="just" defTabSz="914400" eaLnBrk="1" hangingPunct="1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Управление </a:t>
            </a:r>
            <a:r>
              <a:rPr lang="ru-RU" b="1" dirty="0" err="1" smtClean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Роскомнадзора</a:t>
            </a:r>
            <a:r>
              <a:rPr lang="ru-RU" b="1" dirty="0" smtClean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 Воронежской области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Управление Минюста по Воронежской области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Управление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Росреестра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 Воронежской области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Департамент здравоохранения Воронежской области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Департамент аграрной политики Воронежской области</a:t>
            </a:r>
          </a:p>
        </p:txBody>
      </p:sp>
      <p:pic>
        <p:nvPicPr>
          <p:cNvPr id="14" name="Рисунок 13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32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6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167" y="15538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Зачем нужны независимые эксперты?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167" y="2276872"/>
            <a:ext cx="86374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hangingPunct="1"/>
            <a:r>
              <a:rPr lang="ru-RU" sz="16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закон от 25.12.2008 N 273-ФЗ "О противодействии </a:t>
            </a:r>
            <a:r>
              <a:rPr lang="ru-RU" sz="16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коррупции« (ст. 3)</a:t>
            </a:r>
          </a:p>
          <a:p>
            <a:pPr algn="just" defTabSz="914400" eaLnBrk="1" hangingPunct="1"/>
            <a:r>
              <a:rPr lang="ru-RU" sz="1600" i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Противодействие 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коррупции в Российской Федерации основывается на следующих основных п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ринципах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algn="just" defTabSz="914400" eaLnBrk="1" hangingPunct="1"/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7) сотрудничество государства с институтами гражданского общества, международными организациями и физическими лицами</a:t>
            </a:r>
            <a:r>
              <a:rPr lang="ru-RU" sz="16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914400" eaLnBrk="1" hangingPunct="1"/>
            <a:endParaRPr lang="ru-RU" sz="1600" b="1" dirty="0">
              <a:solidFill>
                <a:srgbClr val="3B812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r>
              <a:rPr lang="ru-RU" sz="16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</a:t>
            </a:r>
            <a:r>
              <a:rPr lang="ru-RU" sz="16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закон "Об антикоррупционной экспертизе нормативных правовых актов и проектов нормативных правовых актов" от 17.07.2009 N </a:t>
            </a:r>
            <a:r>
              <a:rPr lang="ru-RU" sz="16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172-ФЗ (ст. 5)</a:t>
            </a:r>
          </a:p>
          <a:p>
            <a:pPr algn="just" defTabSz="914400" eaLnBrk="1" hangingPunct="1"/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Основными принципами 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организации антикоррупционной экспертизы нормативных правовых актов (проектов нормативных правовых актов) являются:</a:t>
            </a:r>
          </a:p>
          <a:p>
            <a:pPr algn="just" defTabSz="914400" eaLnBrk="1" hangingPunct="1"/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5) сотрудничество федеральных органов исполнительной власти, иных государственных органов и организаций, органов государственной власти субъектов Российской Федерации, органов местного самоуправления, </a:t>
            </a:r>
            <a:r>
              <a:rPr lang="ru-RU" sz="1600" i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.... с 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институтами гражданского общества при проведении антикоррупционной экспертизы нормативных правовых актов (проектов нормативных правовых актов).</a:t>
            </a:r>
          </a:p>
        </p:txBody>
      </p:sp>
      <p:pic>
        <p:nvPicPr>
          <p:cNvPr id="6" name="Рисунок 5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33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1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167" y="15538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Какие независимые эксперты нужны?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167" y="2204864"/>
            <a:ext cx="85671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hangingPunct="1"/>
            <a:r>
              <a:rPr lang="ru-RU" sz="1700" b="1" dirty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Указ Президента РФ от 16.08.2021 N 478</a:t>
            </a:r>
          </a:p>
          <a:p>
            <a:pPr algn="just" defTabSz="914400" eaLnBrk="1" hangingPunct="1"/>
            <a:r>
              <a:rPr lang="ru-RU" sz="1700" b="1" dirty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"О Национальном плане противодействия коррупции на 2021 - 2024 годы"</a:t>
            </a:r>
          </a:p>
          <a:p>
            <a:pPr algn="just" defTabSz="914400" eaLnBrk="1" hangingPunct="1"/>
            <a:r>
              <a:rPr lang="ru-RU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43</a:t>
            </a:r>
            <a:r>
              <a:rPr lang="ru-RU" sz="17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Рекомендовать высшим должностным лицам (руководителям высших исполнительных органов государственной власти) субъектов Российской Федерации:</a:t>
            </a:r>
          </a:p>
          <a:p>
            <a:pPr algn="just" defTabSz="914400" eaLnBrk="1" hangingPunct="1"/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а) расширить практику включения в составы комиссий по координации работы по противодействию коррупции в субъектах Российской Федерации представителей некоммерческих организаций, уставная деятельность которых связана с противодействием коррупции, представителей научного и экспертного сообщества, </a:t>
            </a:r>
            <a:r>
              <a:rPr lang="ru-RU" sz="1700" u="sng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 также лиц, аккредитованных Министерством юстиции Российской Федерации в качестве независимых экспертов, уполномоченных на проведение антикоррупционной экспертизы нормативных правовых актов и проектов нормативных правовых актов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Доклад о результатах исполнения настоящего подпункта представить до 20 сентября 2023 г.;</a:t>
            </a:r>
          </a:p>
        </p:txBody>
      </p:sp>
      <p:pic>
        <p:nvPicPr>
          <p:cNvPr id="6" name="Рисунок 5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34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4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521" y="494385"/>
            <a:ext cx="8840958" cy="14114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ЦЕЛЬ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НАЦИОНАЛЬНОЙ СТРАТЕГИИ  ПРОТИВОДЕЙСТВИЯ КОРРУПЦИИ –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ИСКОРЕНЕНИЕ ПРИЧИН И УСЛОВИЙ, ПОРОЖДАЮЩИХ КОРРУПЦИЮ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РОССИЙСКОМ ОБЩЕСТВЕ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1521" y="1954530"/>
            <a:ext cx="8906606" cy="47891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ЗАДАЧИ:</a:t>
            </a:r>
          </a:p>
          <a:p>
            <a:pPr marL="216000" indent="-263525" algn="just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ф</a:t>
            </a:r>
            <a:r>
              <a:rPr lang="ru-RU" sz="2400" dirty="0" smtClean="0">
                <a:solidFill>
                  <a:srgbClr val="002060"/>
                </a:solidFill>
              </a:rPr>
              <a:t>ормирование соответствующих потребностям времени законодательных и организационных основ противодействия коррупции;</a:t>
            </a:r>
          </a:p>
          <a:p>
            <a:pPr marL="216000" indent="-263525" algn="just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о</a:t>
            </a:r>
            <a:r>
              <a:rPr lang="ru-RU" sz="2400" dirty="0" smtClean="0">
                <a:solidFill>
                  <a:srgbClr val="002060"/>
                </a:solidFill>
              </a:rPr>
              <a:t>рганизация исполнения законодательных актов и управленческих решений в области противодействия коррупции, создание условий, затрудняющих возможность коррупционного поведения и обеспечивающих снижение уровня коррупции;</a:t>
            </a:r>
          </a:p>
          <a:p>
            <a:pPr marL="216000" indent="-263525" algn="just">
              <a:lnSpc>
                <a:spcPct val="90000"/>
              </a:lnSpc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о</a:t>
            </a:r>
            <a:r>
              <a:rPr lang="ru-RU" sz="2400" dirty="0" smtClean="0">
                <a:solidFill>
                  <a:srgbClr val="002060"/>
                </a:solidFill>
              </a:rPr>
              <a:t>беспечение выполнения членами общества норм антикоррупционного поведения, включая применение в необходимых случаях мер принуждения в соответствии с законодательными актами Российской Федерации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960000"/>
                </a:solidFill>
                <a:latin typeface="Calibri"/>
                <a:cs typeface="Arial" pitchFamily="34" charset="0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091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167" y="15538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Какие независимые эксперты нужны?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167" y="2204864"/>
            <a:ext cx="85671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1" hangingPunct="1"/>
            <a:r>
              <a:rPr lang="ru-RU" sz="1700" b="1" dirty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Государственный реестр независимых экспертов, получивших аккредитацию на проведение антикоррупционной экспертизы нормативных правовых актов и проектов нормативных правовых актов в случаях, предусмотренных законодательством Российской </a:t>
            </a:r>
            <a:r>
              <a:rPr lang="ru-RU" sz="1700" b="1" dirty="0" smtClean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Федерации</a:t>
            </a:r>
          </a:p>
          <a:p>
            <a:pPr algn="just" defTabSz="914400" eaLnBrk="1" hangingPunct="1"/>
            <a:r>
              <a:rPr lang="en-GB" sz="17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https://minjust.gov.ru/ru/pages/gosudarstvennyj-reestr-nezavisimyh</a:t>
            </a:r>
            <a:r>
              <a:rPr lang="en-GB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/</a:t>
            </a:r>
            <a:endParaRPr lang="ru-RU" sz="1700" b="1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endParaRPr lang="ru-RU" sz="17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r>
              <a:rPr lang="ru-RU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2901 запись, до 07.12.2022 – 2266 = 635 (не включая тех, кто продлил аккредитацию)</a:t>
            </a:r>
          </a:p>
          <a:p>
            <a:pPr algn="just" defTabSz="914400" eaLnBrk="1" hangingPunct="1"/>
            <a:endParaRPr lang="ru-RU" sz="17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eaLnBrk="1" hangingPunct="1"/>
            <a:r>
              <a:rPr lang="ru-RU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Проблемы: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Хватит ли экспертов на все комиссии?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Смогут ли они эффективно участвовать в заседаниях комиссий?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Соответствует ли их профессиональный опыт / компетенции деятельности органов?</a:t>
            </a:r>
            <a:endParaRPr lang="ru-RU" sz="17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 descr="Юридический факультет ВГ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34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0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167" y="15538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3B81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независимых экспертов в деятельности комиссий по конфликту интересов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167" y="2574196"/>
            <a:ext cx="8637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 eaLnBrk="1" hangingPunct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Аккредитованных экспертов на всех не хватит, кроме того, антикоррупционная экспертиза – это в большей мере инструмент нормотворческого процесса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вопросов трудоустройства и представления сведений о доходах, расходах, имуществе и обязательствах –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декларированию интересов</a:t>
            </a:r>
          </a:p>
          <a:p>
            <a:pPr marL="285750" indent="-285750" algn="just" defTabSz="914400" eaLnBrk="1" hangingPunct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Независимых экспертов целесообразнее привлекать к нормотворческой деятельности  (ОРВ, оценка применения обязательных требований / ОФВ)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 descr="Юридический факультет ВГ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92" y="282257"/>
            <a:ext cx="93610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63896" y="524993"/>
            <a:ext cx="706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Семинар-совещание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«Актуальные вопросы реализации антикоррупционного законодательства </a:t>
            </a:r>
          </a:p>
          <a:p>
            <a:pPr algn="ctr" defTabSz="914400" eaLnBrk="1" hangingPunct="1"/>
            <a:r>
              <a:rPr lang="ru-RU" sz="1400" b="1" dirty="0" smtClean="0">
                <a:solidFill>
                  <a:srgbClr val="000000"/>
                </a:solidFill>
                <a:ea typeface="+mn-ea"/>
              </a:rPr>
              <a:t>в Воронежской области» 08.12.2022</a:t>
            </a:r>
            <a:endParaRPr lang="ru-RU" sz="1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35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7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29600" cy="1497013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Благодарю за внимание!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36734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Ефремов Алексей Александрович</a:t>
            </a:r>
            <a:endParaRPr lang="en-US" sz="2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hlinkClick r:id="rId2"/>
              </a:rPr>
              <a:t>yefremov@law.vsu.ru</a:t>
            </a:r>
            <a:r>
              <a:rPr lang="en-US" sz="2800" b="1" dirty="0" smtClean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79803"/>
            <a:ext cx="1699346" cy="21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 1 4"/>
          <p:cNvSpPr/>
          <p:nvPr/>
        </p:nvSpPr>
        <p:spPr>
          <a:xfrm>
            <a:off x="8663431" y="79311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49686"/>
              <a:gd name="adj4" fmla="val -1720461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36</a:t>
            </a:r>
            <a:endParaRPr lang="ru-RU" b="1" dirty="0">
              <a:solidFill>
                <a:srgbClr val="9600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4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Вопрос 4.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Об </a:t>
            </a:r>
            <a:r>
              <a:rPr lang="ru-RU" sz="2800" b="1" dirty="0">
                <a:solidFill>
                  <a:srgbClr val="9C3C3D"/>
                </a:solidFill>
              </a:rPr>
              <a:t>организации работы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по </a:t>
            </a:r>
            <a:r>
              <a:rPr lang="ru-RU" sz="2800" b="1" dirty="0">
                <a:solidFill>
                  <a:srgbClr val="9C3C3D"/>
                </a:solidFill>
              </a:rPr>
              <a:t>антикоррупционному просвещению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в </a:t>
            </a:r>
            <a:r>
              <a:rPr lang="ru-RU" sz="2800" b="1" dirty="0">
                <a:solidFill>
                  <a:srgbClr val="9C3C3D"/>
                </a:solidFill>
              </a:rPr>
              <a:t>Воронежской области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7"/>
            <a:ext cx="9180512" cy="31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Денисенко Дины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Геннадьевны –                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начальника отдела кадровой и организационно-правовой работы департамента образования 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73869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2973" y="76562"/>
            <a:ext cx="6961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Мероприятия по антикоррупционному просвещению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500" y="113661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утверждении плана мероприятий по антикоррупционному просвещению в Воронежской области на 2022 год»</a:t>
            </a:r>
            <a:endParaRPr lang="ru-RU" sz="1600" i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669" y="798057"/>
            <a:ext cx="894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Р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</a:rPr>
              <a:t>аспоряжение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правительства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</a:rPr>
              <a:t>Воронежской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области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от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20 декабря 2021 г. № 1338-р</a:t>
            </a:r>
            <a:endParaRPr lang="ru-RU" sz="12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167" y="1844824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с должностными лицами и педагогическими работниками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943" y="2327393"/>
            <a:ext cx="2640970" cy="144554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педагогов по формированию антикоррупционного мировоззрения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6535" y="2327393"/>
            <a:ext cx="2573831" cy="144554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должностных лиц в семинарах – совещаниях по вопросам противодействия коррупции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4365105"/>
            <a:ext cx="2749539" cy="136815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Обучение государственных гражданских служащих в рамках профессионального развития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1348" y="3554275"/>
            <a:ext cx="144016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2022: 1520 чел.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39029" y="3551638"/>
            <a:ext cx="158417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2022: 15 - 120 чел. 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17226" y="91986"/>
            <a:ext cx="41927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/>
          </p:nvPr>
        </p:nvGraphicFramePr>
        <p:xfrm>
          <a:off x="35496" y="548679"/>
          <a:ext cx="9036496" cy="14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292448" y="2327394"/>
            <a:ext cx="2722058" cy="144554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Онлайн-тренинги  «</a:t>
            </a:r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Антикоррупционное просвещение в 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образовательных </a:t>
            </a:r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организациях: приемы, формы, подходы»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4365104"/>
            <a:ext cx="2828099" cy="136815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Тестирование государственных гражданских служащих по антикоррупционному законодательству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8076" y="5589240"/>
            <a:ext cx="1322615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2022: 18 чел.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71508" y="5589240"/>
            <a:ext cx="1322615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2022: 71 чел.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8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2973" y="76562"/>
            <a:ext cx="6961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Мероприятия по антикоррупционному просвещению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600" y="342900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в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профессиональных образовательных организациях и образовательных организациях  высшего образования Воронежской области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0905" y="4293096"/>
            <a:ext cx="2437409" cy="159472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Взаимодействие с подразделениями УМВД России и УФСБ России, органами прокуратуры по вопросам противодействия коррупции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018" y="4293096"/>
            <a:ext cx="2448272" cy="159472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антикоррупционного мировоззрения при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изучении как общеправовых дисциплин («Правоведение», «Основы права» и т.д.), так и в рамках спецкурсов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587409" y="91986"/>
            <a:ext cx="44908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/>
          </p:nvPr>
        </p:nvGraphicFramePr>
        <p:xfrm>
          <a:off x="35496" y="548679"/>
          <a:ext cx="9036496" cy="14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2204" y="980728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в общеобразовательных организациях Воронежской области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018" y="1503649"/>
            <a:ext cx="2442593" cy="1143251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Внедрение модулей антикоррупционного обучения в учебные дисциплины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8980" y="1489792"/>
            <a:ext cx="2736304" cy="115710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prstClr val="black"/>
                </a:solidFill>
                <a:latin typeface="Times New Roman"/>
                <a:ea typeface="Times New Roman"/>
              </a:rPr>
              <a:t>Проведение тематических мероприятий, посвященных Международному дню борьбы с коррупцией (9 декабря)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0905" y="1503649"/>
            <a:ext cx="2448271" cy="1143251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Антикоррупционное просвещение родителей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8299" y="2502009"/>
            <a:ext cx="1837710" cy="741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модулей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предметов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1284" y="2492894"/>
            <a:ext cx="1926815" cy="741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2021 - 7 032 мероприятий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2492893"/>
            <a:ext cx="1775017" cy="741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Беседы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лекции, общешкольные родительские собрания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6635" y="4293096"/>
            <a:ext cx="2356114" cy="159472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тематических мероприятий, посвященных Международному дню борьбы с коррупцией (9 декабря)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90069" y="5733256"/>
            <a:ext cx="1926815" cy="560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– 1500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xmlns="" val="9030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845" y="980728"/>
            <a:ext cx="859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с молодежью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338" y="1854424"/>
            <a:ext cx="415313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Участие в Международном молодежном конкурсе «Вместе против коррупции»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7969" y="1854423"/>
            <a:ext cx="415313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Молгород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»: дискуссионные площадки «Молодежь против коррупции»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058" y="5157192"/>
            <a:ext cx="415313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Антикоррупционный молодежный центр при Молодежном правительстве Воронежской области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07287" y="91986"/>
            <a:ext cx="42920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F497D"/>
                </a:solidFill>
              </a:rPr>
              <a:t>39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7796" y="5157191"/>
            <a:ext cx="415313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Круглые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столы,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квест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игра,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правовой диктант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21" y="1699665"/>
            <a:ext cx="309518" cy="309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1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84897" y="1740305"/>
            <a:ext cx="309518" cy="309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2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7861" y="5002433"/>
            <a:ext cx="309518" cy="309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4</a:t>
            </a:r>
            <a:endParaRPr lang="ru-RU" b="1" dirty="0">
              <a:solidFill>
                <a:prstClr val="white"/>
              </a:solidFill>
            </a:endParaRPr>
          </a:p>
        </p:txBody>
      </p:sp>
      <p:graphicFrame>
        <p:nvGraphicFramePr>
          <p:cNvPr id="28" name="Схема 27"/>
          <p:cNvGraphicFramePr/>
          <p:nvPr>
            <p:extLst/>
          </p:nvPr>
        </p:nvGraphicFramePr>
        <p:xfrm>
          <a:off x="35496" y="548679"/>
          <a:ext cx="9036496" cy="14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55646" y="76562"/>
            <a:ext cx="6395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по антикоррупционному просвещению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83118" y="5033553"/>
            <a:ext cx="309518" cy="309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5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7" name="Picture 6" descr="C:\Users\VdovinAV\Desktop\GFLJ_a6hel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992" y="3287165"/>
            <a:ext cx="1745791" cy="11651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8220" y="3287165"/>
            <a:ext cx="4439707" cy="1165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Всероссийский молодёжный антикоррупционный форум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452604" y="3179948"/>
            <a:ext cx="309518" cy="309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3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870" y="598748"/>
            <a:ext cx="19573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 descr="Q4Lffu80r4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62493" y="779344"/>
            <a:ext cx="1325931" cy="1007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eea16ec87f761c247619c4cd2465b3f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6669" y="3305363"/>
            <a:ext cx="1541674" cy="112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80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846" y="2673786"/>
            <a:ext cx="859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Деятельность по недопущению незаконного сбора денежных средств с родителей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(законных представителей)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07287" y="91986"/>
            <a:ext cx="42920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F497D"/>
                </a:solidFill>
              </a:rPr>
              <a:t>40</a:t>
            </a:r>
            <a:endParaRPr lang="ru-RU" b="1" dirty="0">
              <a:solidFill>
                <a:srgbClr val="1F497D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35496" y="548679"/>
          <a:ext cx="9036496" cy="14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4846" y="3320117"/>
            <a:ext cx="8599987" cy="8289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14.04.2015 № 431 «О мерах по недопущению незаконных сборов денежных средств с родителей (законных представителей) обучающихся, воспитанников областных государственных и муниципальных образовательных организаций Воронежской области»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843" y="4293096"/>
            <a:ext cx="8599989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от 12.10.2021 № 1353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 рассмотрении обращений граждан, касающихся незаконных сборов денежных средств в образовательных организациях Воронежской области»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847" y="5157192"/>
            <a:ext cx="434279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Анализ обращений граждан, касающихся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вопросов незаконных денежных средств</a:t>
            </a:r>
            <a:endParaRPr lang="ru-RU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844" y="980728"/>
            <a:ext cx="859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Информационное сопровождение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845" y="1538789"/>
            <a:ext cx="2646649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 в образовательных организациях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4312" y="1538789"/>
            <a:ext cx="2646649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«Горячие»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линии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8183" y="1538788"/>
            <a:ext cx="2646649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Информационные сайты образовательных организаций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5646" y="76562"/>
            <a:ext cx="6395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по антикоррупционному просвещению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5157192"/>
            <a:ext cx="392443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обращений –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2040" y="5661248"/>
            <a:ext cx="392443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обращений рассмотренных с выездом в образовательную организацию -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32040" y="6189032"/>
            <a:ext cx="3924436" cy="336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подтвержденных фактов -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6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Вопрос 5.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 </a:t>
            </a:r>
            <a:r>
              <a:rPr lang="ru-RU" sz="2800" b="1" dirty="0">
                <a:solidFill>
                  <a:srgbClr val="9C3C3D"/>
                </a:solidFill>
              </a:rPr>
              <a:t>практике реализации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антикоррупционного </a:t>
            </a:r>
            <a:r>
              <a:rPr lang="ru-RU" sz="2800" b="1" dirty="0">
                <a:solidFill>
                  <a:srgbClr val="9C3C3D"/>
                </a:solidFill>
              </a:rPr>
              <a:t>законодательства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в </a:t>
            </a:r>
            <a:r>
              <a:rPr lang="ru-RU" sz="2800" b="1" dirty="0">
                <a:solidFill>
                  <a:srgbClr val="9C3C3D"/>
                </a:solidFill>
              </a:rPr>
              <a:t>муниципальном образовании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7"/>
            <a:ext cx="9180512" cy="31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Павловой Юлии Александровны –                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начальника отдела по профилактике коррупционных и иных правонарушений администрации городского округа город Воронеж</a:t>
            </a:r>
          </a:p>
        </p:txBody>
      </p:sp>
    </p:spTree>
    <p:extLst>
      <p:ext uri="{BB962C8B-B14F-4D97-AF65-F5344CB8AC3E}">
        <p14:creationId xmlns:p14="http://schemas.microsoft.com/office/powerpoint/2010/main" xmlns="" val="368405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7E4BD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0" y="115888"/>
            <a:ext cx="9144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Проект протокола поручений</a:t>
            </a:r>
            <a:endParaRPr lang="ru-RU" altLang="ru-RU" sz="2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4" descr="prezentacia-voronez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249238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Администрация городского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 округа город Воронеж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865813" y="142875"/>
            <a:ext cx="3276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Отдел по профилактике коррупционных и иных правонарушений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165058"/>
            <a:ext cx="8637587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1" hangingPunct="1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Администрацией городского округа в лице ее структурных подразделений реализуются функции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algn="ctr" defTabSz="914400" eaLnBrk="1" hangingPunct="1">
              <a:defRPr/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361950" algn="just" defTabSz="914400"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предоставление муниципальных услуг физическим и юридическим лицам;</a:t>
            </a:r>
          </a:p>
          <a:p>
            <a:pPr indent="361950" algn="just" defTabSz="914400"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осуществление муниципального контроля в сферах землепользования, благоустройства, осуществления торговли;</a:t>
            </a:r>
          </a:p>
          <a:p>
            <a:pPr indent="361950" algn="just" defTabSz="914400"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осуществление внутреннего контроля;</a:t>
            </a:r>
          </a:p>
          <a:p>
            <a:pPr indent="361950" algn="just" defTabSz="914400"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подготовка и выдача разрешительной документации в области строительства; </a:t>
            </a:r>
          </a:p>
          <a:p>
            <a:pPr indent="361950" algn="just" defTabSz="914400"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представление и защита интересов администрации городского округа города Воронеж в судебных и иных органах; </a:t>
            </a:r>
          </a:p>
          <a:p>
            <a:pPr indent="361950" algn="just" defTabSz="914400"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организация и проведение закупочных процедур для обеспечения муниципальных нужд; </a:t>
            </a:r>
          </a:p>
          <a:p>
            <a:pPr indent="361950" algn="just" defTabSz="914400"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осуществление процедур, связанных с управлением муниципального имущества;</a:t>
            </a:r>
          </a:p>
          <a:p>
            <a:pPr indent="361950" algn="just" defTabSz="914400"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принятие кадровых решений по премированию, осуществление иных стимулирующих выплат.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8661844" y="942217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cs typeface="Arial" pitchFamily="34" charset="0"/>
              </a:rPr>
              <a:t>41</a:t>
            </a:r>
            <a:endParaRPr lang="ru-RU" b="1" dirty="0">
              <a:solidFill>
                <a:srgbClr val="96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530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521" y="494385"/>
            <a:ext cx="8840958" cy="21550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Указ Президента РФ от 18.07.2022 N 472 </a:t>
            </a:r>
            <a:endParaRPr lang="ru-RU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мерах по реализации отдельных положений Федерального закона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внесении изменений в статью 26 Федерального закона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банках и банковской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деятельности»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и Федеральный закон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противодействии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коррупции»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697" y="2883878"/>
            <a:ext cx="8906606" cy="38129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. Установить, что лицо, представившее сведения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 доходах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, об имуществе и обязательствах имущественного характера, представляет сведения, подтверждающие законность получения денежных средств, в течение 15 рабочих дней с даты их истребования в соответствии с частью 1 статьи 8.2 Федерального закона от 25 декабря 2008 г. N 273-ФЗ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противодействии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коррупции».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960000"/>
                </a:solidFill>
                <a:latin typeface="Calibri"/>
                <a:cs typeface="Arial" pitchFamily="34" charset="0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419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0" y="0"/>
            <a:ext cx="8562975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ru-RU" alt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Страница отдела на официальном сайте администрации </a:t>
            </a:r>
          </a:p>
          <a:p>
            <a:pPr algn="ctr" defTabSz="914400" eaLnBrk="1" hangingPunct="1">
              <a:defRPr/>
            </a:pPr>
            <a:r>
              <a:rPr lang="ru-RU" alt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городского округа город Воронеж</a:t>
            </a:r>
          </a:p>
        </p:txBody>
      </p:sp>
      <p:sp>
        <p:nvSpPr>
          <p:cNvPr id="4101" name="Прямоугольник 1"/>
          <p:cNvSpPr>
            <a:spLocks noChangeArrowheads="1"/>
          </p:cNvSpPr>
          <p:nvPr/>
        </p:nvSpPr>
        <p:spPr bwMode="auto">
          <a:xfrm>
            <a:off x="568325" y="1484313"/>
            <a:ext cx="792162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/>
            <a:r>
              <a:rPr lang="ru-RU" altLang="ru-RU" sz="2200" b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Статья 10. Конфликт интересов</a:t>
            </a:r>
          </a:p>
          <a:p>
            <a:pPr algn="ctr" defTabSz="914400" eaLnBrk="1" hangingPunct="1"/>
            <a:r>
              <a:rPr lang="ru-RU" altLang="ru-RU" sz="2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(Федеральный закон от 25.12.2008 № 273-ФЗ </a:t>
            </a:r>
          </a:p>
          <a:p>
            <a:pPr algn="ctr" defTabSz="914400" eaLnBrk="1" hangingPunct="1"/>
            <a:r>
              <a:rPr lang="ru-RU" altLang="ru-RU" sz="2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противодействии коррупции»)</a:t>
            </a:r>
          </a:p>
          <a:p>
            <a:pPr defTabSz="914400" eaLnBrk="1" hangingPunct="1"/>
            <a:endParaRPr lang="ru-RU" altLang="ru-RU" sz="220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defTabSz="914400" eaLnBrk="1" hangingPunct="1"/>
            <a:r>
              <a:rPr lang="ru-RU" altLang="ru-RU" sz="2200" b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altLang="ru-RU" sz="2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 конфликтом интересов в настоящем Федеральном законе понимается ситуация,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полномочий).</a:t>
            </a:r>
          </a:p>
        </p:txBody>
      </p:sp>
      <p:pic>
        <p:nvPicPr>
          <p:cNvPr id="7" name="Рисунок 4" descr="prezentacia-voronez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0" y="249238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Администрация городского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 округа город Воронеж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865813" y="142875"/>
            <a:ext cx="3276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Отдел по профилактике коррупционных и иных правонарушений 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8661844" y="91164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cs typeface="Arial" pitchFamily="34" charset="0"/>
              </a:rPr>
              <a:t>42</a:t>
            </a:r>
            <a:endParaRPr lang="ru-RU" b="1" dirty="0">
              <a:solidFill>
                <a:srgbClr val="96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695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0" y="0"/>
            <a:ext cx="8562975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ru-RU" alt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Страница отдела на официальном сайте администрации </a:t>
            </a:r>
          </a:p>
          <a:p>
            <a:pPr algn="ctr" defTabSz="914400" eaLnBrk="1" hangingPunct="1">
              <a:defRPr/>
            </a:pPr>
            <a:r>
              <a:rPr lang="ru-RU" alt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городского округа город Воронеж</a:t>
            </a:r>
          </a:p>
        </p:txBody>
      </p:sp>
      <p:sp>
        <p:nvSpPr>
          <p:cNvPr id="5125" name="Прямоугольник 1"/>
          <p:cNvSpPr>
            <a:spLocks noChangeArrowheads="1"/>
          </p:cNvSpPr>
          <p:nvPr/>
        </p:nvSpPr>
        <p:spPr bwMode="auto">
          <a:xfrm>
            <a:off x="259778" y="1493286"/>
            <a:ext cx="86423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/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Статья 12. Ограничения, налагаемые на гражданина, замещавшего должность государственной или муниципальной службы, при заключении им трудового или гражданско-правового договора</a:t>
            </a:r>
          </a:p>
          <a:p>
            <a:pPr algn="ctr" defTabSz="914400" eaLnBrk="1" hangingPunct="1"/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(Федеральный закон от 25.12.2008 № 273-ФЗ «О противодействии коррупции»)</a:t>
            </a:r>
          </a:p>
          <a:p>
            <a:pPr algn="ctr" defTabSz="914400" eaLnBrk="1" hangingPunct="1"/>
            <a:endParaRPr lang="ru-RU" altLang="ru-RU" sz="2200" b="1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defTabSz="914400" eaLnBrk="1" hangingPunct="1"/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Гражданин, замещавший должность государственной или муниципальной службы, включенную в перечень, установленный нормативными правовыми актами Российской Федерации, в течение двух лет после увольнения с государственной или муниципальной службы имеет право замещать на условиях трудового договора должности в организации и (или) выполнять в данной организации работы (оказывать данной организации услуги) в течение месяца стоимостью более ста тысяч рублей на условиях гражданско-правового договора (гражданско-правовых договоров), если отдельные функции государственного, муниципального (административного) управления данной организацией входили в должностные (служебные) обязанности государственного или муниципального служащего, с согласия соответствующей комиссии по соблюдению требований к служебному поведению государственных или муниципальных служащих и урегулированию конфликта интересов.</a:t>
            </a:r>
          </a:p>
          <a:p>
            <a:pPr defTabSz="914400" eaLnBrk="1" hangingPunct="1"/>
            <a:endParaRPr lang="ru-RU" altLang="ru-RU" dirty="0" smtClean="0">
              <a:solidFill>
                <a:prstClr val="black"/>
              </a:solidFill>
              <a:ea typeface="+mn-ea"/>
            </a:endParaRPr>
          </a:p>
        </p:txBody>
      </p:sp>
      <p:pic>
        <p:nvPicPr>
          <p:cNvPr id="7" name="Рисунок 4" descr="prezentacia-voronez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0" y="249238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Администрация городского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 округа город Воронеж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5865813" y="142875"/>
            <a:ext cx="3276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</a:rPr>
              <a:t>Отдел по профилактике коррупционных и иных правонарушений 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8661844" y="904453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438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000"/>
                </a:solidFill>
                <a:cs typeface="Arial" pitchFamily="34" charset="0"/>
              </a:rPr>
              <a:t>43</a:t>
            </a:r>
            <a:endParaRPr lang="ru-RU" b="1" dirty="0">
              <a:solidFill>
                <a:srgbClr val="96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311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Вопрос 6.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9C3C3D"/>
                </a:solidFill>
              </a:rPr>
              <a:t>О результатах проведения в 2022 году социологических исследований в целях оценки уровня коррупции в Воронежской области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7"/>
            <a:ext cx="9180512" cy="31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Глуховой Александры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Викторовны –                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научного директора института социально-политических исследований ФГБОУ ВО «ВГУ», доктора политических наук, профессора</a:t>
            </a:r>
          </a:p>
        </p:txBody>
      </p:sp>
    </p:spTree>
    <p:extLst>
      <p:ext uri="{BB962C8B-B14F-4D97-AF65-F5344CB8AC3E}">
        <p14:creationId xmlns:p14="http://schemas.microsoft.com/office/powerpoint/2010/main" xmlns="" val="74380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Вопрос </a:t>
            </a: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7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Гражданско-правовые </a:t>
            </a:r>
            <a:r>
              <a:rPr lang="ru-RU" sz="2800" b="1" dirty="0">
                <a:solidFill>
                  <a:srgbClr val="9C3C3D"/>
                </a:solidFill>
              </a:rPr>
              <a:t>меры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противодействия </a:t>
            </a:r>
            <a:r>
              <a:rPr lang="ru-RU" sz="2800" b="1" dirty="0">
                <a:solidFill>
                  <a:srgbClr val="9C3C3D"/>
                </a:solidFill>
              </a:rPr>
              <a:t>коррупции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7"/>
            <a:ext cx="9180512" cy="31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Хорунжего Сергея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Николаевича –                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секретаря Избирательной комиссии Воронежской области, доцента кафедры конституционного и муниципального права юридического факультета ФГБОУ ВО «ВГУ», кандидата юридических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xmlns="" val="324811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Вопрос 8.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Обмен </a:t>
            </a:r>
            <a:r>
              <a:rPr lang="ru-RU" sz="2800" b="1" dirty="0">
                <a:solidFill>
                  <a:srgbClr val="9C3C3D"/>
                </a:solidFill>
              </a:rPr>
              <a:t>опытом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7"/>
            <a:ext cx="9180512" cy="31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2497" y="5294662"/>
            <a:ext cx="4572000" cy="11449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3593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Вопрос 8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lvl="0"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chemeClr val="bg1"/>
              </a:solidFill>
              <a:cs typeface="Arial" charset="0"/>
            </a:endParaRPr>
          </a:p>
          <a:p>
            <a:pPr lvl="0"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Обмен опытом.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94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521" y="548640"/>
            <a:ext cx="8840958" cy="1108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Указ Президента РФ от </a:t>
            </a:r>
            <a:r>
              <a:rPr lang="ru-RU" sz="2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02.04.2013 </a:t>
            </a:r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N </a:t>
            </a:r>
            <a:r>
              <a:rPr lang="ru-RU" sz="2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309 </a:t>
            </a:r>
          </a:p>
          <a:p>
            <a:pPr algn="ctr"/>
            <a:r>
              <a:rPr lang="ru-R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(ред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. от 25.08.2022) </a:t>
            </a:r>
            <a:r>
              <a:rPr lang="ru-R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мерах по реализации отдельных положений Федерального закона </a:t>
            </a:r>
            <a:r>
              <a:rPr lang="ru-R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противодействии </a:t>
            </a:r>
            <a:r>
              <a:rPr lang="ru-R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коррупции»</a:t>
            </a:r>
            <a:endParaRPr lang="ru-RU" sz="23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697" y="4092028"/>
            <a:ext cx="8906606" cy="2604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6.1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. Руководители органов субъектов Российской Федерации </a:t>
            </a: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профилактике коррупционных и иных правонарушений, специально уполномоченные высшими должностными лицами субъектов Российской Федерации и непосредственно подчиненные им.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(введен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Указом Президента РФ от 25.08.2022 N 574)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960000"/>
                </a:solidFill>
                <a:latin typeface="Calibri"/>
                <a:cs typeface="Arial" pitchFamily="34" charset="0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801" y="1760308"/>
            <a:ext cx="8906606" cy="2228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9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ПЕРЕЧЕНЬ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должностных лиц, наделенных полномочиями по направлению запросов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кредитные организации, налоговые органы российской федерации, органы, осуществляющие государственную регистрацию прав на недвижимое имущество и сделок с ним, и операторам информационных систем, в которых осуществляется выпуск цифровых финансовых активов, при осуществлении проверок в целях противодействия коррупции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48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521" y="548640"/>
            <a:ext cx="8840958" cy="19659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ГУБЕРНАТОР ВОРОНЕЖСКОЙ ОБЛАСТИ</a:t>
            </a:r>
          </a:p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УКАЗ</a:t>
            </a:r>
            <a:endParaRPr lang="ru-RU" sz="23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от 8 сентября 2022 г. N </a:t>
            </a:r>
            <a:r>
              <a:rPr lang="ru-RU" sz="2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150-у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«ОБ </a:t>
            </a:r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УПОЛНОМОЧЕННОМ ДОЛЖНОСТНОМ </a:t>
            </a:r>
            <a:r>
              <a:rPr lang="ru-RU" sz="2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ЛИЦЕ»</a:t>
            </a:r>
            <a:endParaRPr lang="ru-RU" sz="23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960000"/>
                </a:solidFill>
                <a:latin typeface="Calibri"/>
                <a:cs typeface="Arial" pitchFamily="34" charset="0"/>
              </a:rPr>
              <a:t>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697" y="2777490"/>
            <a:ext cx="8906606" cy="39090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9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1. Наделить руководителя управления по профилактике коррупционных и иных правонарушений правительства Воронежской области Акименко Анатолия Игнатьевича полномочиями по направлению запросов при осуществлении проверок в целях противодействия коррупции в случаях, установленных нормативными правовыми актами Российской Федерации и Воронежской области.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41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521" y="548640"/>
            <a:ext cx="8840958" cy="731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Письмо Минтруда от 15.04.2022 № 28-6/10/П-2479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697" y="1474470"/>
            <a:ext cx="8906606" cy="5222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ОБЗОР 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практики привлечения </a:t>
            </a:r>
            <a:endParaRPr lang="ru-RU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 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ответственности государственных (муниципальных) служащих </a:t>
            </a:r>
            <a:endParaRPr lang="ru-RU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за 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несоблюдение ограничений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и запретов, неисполнение обязанностей, установленных в целях </a:t>
            </a:r>
            <a:endParaRPr lang="ru-RU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противодействия 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коррупции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960000"/>
                </a:solidFill>
                <a:latin typeface="Calibri"/>
                <a:cs typeface="Arial" pitchFamily="34" charset="0"/>
              </a:rPr>
              <a:t>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591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1 7"/>
          <p:cNvSpPr/>
          <p:nvPr/>
        </p:nvSpPr>
        <p:spPr>
          <a:xfrm>
            <a:off x="8663431" y="0"/>
            <a:ext cx="480569" cy="445682"/>
          </a:xfrm>
          <a:prstGeom prst="borderCallout1">
            <a:avLst>
              <a:gd name="adj1" fmla="val 49598"/>
              <a:gd name="adj2" fmla="val -1064"/>
              <a:gd name="adj3" fmla="val 54146"/>
              <a:gd name="adj4" fmla="val -1741143"/>
            </a:avLst>
          </a:prstGeom>
          <a:noFill/>
          <a:ln w="254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43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960000"/>
                </a:solidFill>
                <a:latin typeface="Calibri"/>
                <a:cs typeface="Arial" pitchFamily="34" charset="0"/>
              </a:rPr>
              <a:t>7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5682"/>
            <a:ext cx="9144000" cy="64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0161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Blue_With_Light_BlueLSwoosh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9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2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3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14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5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16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УЗН">
  <a:themeElements>
    <a:clrScheme name="Другая 46">
      <a:dk1>
        <a:sysClr val="windowText" lastClr="000000"/>
      </a:dk1>
      <a:lt1>
        <a:sysClr val="window" lastClr="FFFFFF"/>
      </a:lt1>
      <a:dk2>
        <a:srgbClr val="005390"/>
      </a:dk2>
      <a:lt2>
        <a:srgbClr val="FFFFFF"/>
      </a:lt2>
      <a:accent1>
        <a:srgbClr val="00994C"/>
      </a:accent1>
      <a:accent2>
        <a:srgbClr val="248D7B"/>
      </a:accent2>
      <a:accent3>
        <a:srgbClr val="00CC66"/>
      </a:accent3>
      <a:accent4>
        <a:srgbClr val="10CF9B"/>
      </a:accent4>
      <a:accent5>
        <a:srgbClr val="FFC000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УЗН">
  <a:themeElements>
    <a:clrScheme name="Другая 46">
      <a:dk1>
        <a:sysClr val="windowText" lastClr="000000"/>
      </a:dk1>
      <a:lt1>
        <a:sysClr val="window" lastClr="FFFFFF"/>
      </a:lt1>
      <a:dk2>
        <a:srgbClr val="005390"/>
      </a:dk2>
      <a:lt2>
        <a:srgbClr val="FFFFFF"/>
      </a:lt2>
      <a:accent1>
        <a:srgbClr val="00994C"/>
      </a:accent1>
      <a:accent2>
        <a:srgbClr val="248D7B"/>
      </a:accent2>
      <a:accent3>
        <a:srgbClr val="00CC66"/>
      </a:accent3>
      <a:accent4>
        <a:srgbClr val="10CF9B"/>
      </a:accent4>
      <a:accent5>
        <a:srgbClr val="FFC000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ДИЗО">
  <a:themeElements>
    <a:clrScheme name="Другая 2">
      <a:dk1>
        <a:sysClr val="windowText" lastClr="000000"/>
      </a:dk1>
      <a:lt1>
        <a:srgbClr val="205867"/>
      </a:lt1>
      <a:dk2>
        <a:srgbClr val="974806"/>
      </a:dk2>
      <a:lt2>
        <a:srgbClr val="FBD5B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4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5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Оперативка_26.05">
  <a:themeElements>
    <a:clrScheme name="M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7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1.xml><?xml version="1.0" encoding="utf-8"?>
<a:theme xmlns:a="http://schemas.openxmlformats.org/drawingml/2006/main" name="18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2.xml><?xml version="1.0" encoding="utf-8"?>
<a:theme xmlns:a="http://schemas.openxmlformats.org/drawingml/2006/main" name="1_Оперативка_26.05">
  <a:themeElements>
    <a:clrScheme name="M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16647</TotalTime>
  <Words>3179</Words>
  <Application>Microsoft Office PowerPoint</Application>
  <PresentationFormat>Экран (4:3)</PresentationFormat>
  <Paragraphs>636</Paragraphs>
  <Slides>54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45</vt:i4>
      </vt:variant>
      <vt:variant>
        <vt:lpstr>Заголовки слайдов</vt:lpstr>
      </vt:variant>
      <vt:variant>
        <vt:i4>54</vt:i4>
      </vt:variant>
    </vt:vector>
  </HeadingPairs>
  <TitlesOfParts>
    <vt:vector size="99" baseType="lpstr">
      <vt:lpstr>Оформление по умолчанию</vt:lpstr>
      <vt:lpstr>4_слайды контента</vt:lpstr>
      <vt:lpstr>1_Оформление по умолчанию</vt:lpstr>
      <vt:lpstr>2_Оформление по умолчанию</vt:lpstr>
      <vt:lpstr>5_слайды контента</vt:lpstr>
      <vt:lpstr>6_слайды контента</vt:lpstr>
      <vt:lpstr>3_слайды контента</vt:lpstr>
      <vt:lpstr>7_слайды контента</vt:lpstr>
      <vt:lpstr>4_Тема Office</vt:lpstr>
      <vt:lpstr>8_слайды контента</vt:lpstr>
      <vt:lpstr>1_Blue_With_Light_BlueLSwoosh_Template_Segoe</vt:lpstr>
      <vt:lpstr>9_слайды контента</vt:lpstr>
      <vt:lpstr>10_слайды контента</vt:lpstr>
      <vt:lpstr>3_Оформление по умолчанию</vt:lpstr>
      <vt:lpstr>11_слайды контента</vt:lpstr>
      <vt:lpstr>12_слайды контента</vt:lpstr>
      <vt:lpstr>13_слайды контента</vt:lpstr>
      <vt:lpstr>14_слайды контента</vt:lpstr>
      <vt:lpstr>4_Оформление по умолчанию</vt:lpstr>
      <vt:lpstr>15_слайды контента</vt:lpstr>
      <vt:lpstr>16_слайды контента</vt:lpstr>
      <vt:lpstr>5_Оформление по умолчанию</vt:lpstr>
      <vt:lpstr>6_Тема Office</vt:lpstr>
      <vt:lpstr>УЗН</vt:lpstr>
      <vt:lpstr>1_УЗН</vt:lpstr>
      <vt:lpstr>7_Тема Office</vt:lpstr>
      <vt:lpstr>6_Оформление по умолчанию</vt:lpstr>
      <vt:lpstr>7_Оформление по умолчанию</vt:lpstr>
      <vt:lpstr>1_Солнцестояние</vt:lpstr>
      <vt:lpstr>48_Тема Office</vt:lpstr>
      <vt:lpstr>ДИЗО</vt:lpstr>
      <vt:lpstr>8_Оформление по умолчанию</vt:lpstr>
      <vt:lpstr>9_Оформление по умолчанию</vt:lpstr>
      <vt:lpstr>10_Оформление по умолчанию</vt:lpstr>
      <vt:lpstr>49_Тема Office</vt:lpstr>
      <vt:lpstr>50_Тема Office</vt:lpstr>
      <vt:lpstr>Оперативка_26.05</vt:lpstr>
      <vt:lpstr>11_Оформление по умолчанию</vt:lpstr>
      <vt:lpstr>14_Специальное оформление</vt:lpstr>
      <vt:lpstr>17_слайды контента</vt:lpstr>
      <vt:lpstr>18_слайды контента</vt:lpstr>
      <vt:lpstr>1_Оперативка_26.05</vt:lpstr>
      <vt:lpstr>Тема Office</vt:lpstr>
      <vt:lpstr>1_Тема Office</vt:lpstr>
      <vt:lpstr>Край</vt:lpstr>
      <vt:lpstr>Слайд 1</vt:lpstr>
      <vt:lpstr>Слайд 2</vt:lpstr>
      <vt:lpstr>НАЦИОНАЛЬНАЯ СТРАТЕГИЯ  ПРОТИВОДЕЙСТВИЯ КОРРУПЦИИ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РЕЙТИНГОВАЯ ТАБЛИЦА по итогам оценки эффективности деятельности по профилактике коррупционных и иных правонарушений органов местного самоуправления муниципальных районов Воронежской области (2022 г.)</vt:lpstr>
      <vt:lpstr>План  проведения проверок организации работы по профилактике коррупционных и иных правонарушений  в исполнительных органах государственной власти Воронежской области на 2023 год</vt:lpstr>
      <vt:lpstr>План - график   осуществления мониторинга организации деятельности  по профилактике коррупционных и иных правонарушений  в органах местного самоуправления Воронежской области на 2023 год</vt:lpstr>
      <vt:lpstr>Замещение конкретной должности                               на отчетную дату как ОСНОВАНИЕ  для представления сведений</vt:lpstr>
      <vt:lpstr>ПРОТОКОЛ №1 заседания комиссии по координации работы  по противодействию коррупции в Воронежской области от 2022 года </vt:lpstr>
      <vt:lpstr>Слайд 16</vt:lpstr>
      <vt:lpstr>Слайд 17</vt:lpstr>
      <vt:lpstr>АНТИКОРРУПЦИОННЫЕ СТАНДАРТЫ</vt:lpstr>
      <vt:lpstr>Слайд 19</vt:lpstr>
      <vt:lpstr>Слайд 20</vt:lpstr>
      <vt:lpstr>ИНФОРМАЦИЯ о применении мер дисциплинарной ответственности  к гражданским и муниципальным служащим  за совершение коррупционных правонарушений </vt:lpstr>
      <vt:lpstr>Информация по привлечению к ответственности  по нарушениям, выявленным прокуратурой Воронежской области  в части соблюдения антикоррупционных требований  в ИОГВ Воронежской области в 2022 году</vt:lpstr>
      <vt:lpstr>ПРОВЕДЕНИЕ АНТИКОРРУПЦИОННЫХ МЕРОПРИЯТИЙ                                 В ОРГАНИЗАЦИЯХ</vt:lpstr>
      <vt:lpstr>ИНФОРМАЦИЯ о проведенных в 2021 году мероприятиях по вопросам соблюдения антикоррупционных требований работниками государственных  и муниципальных учреждений</vt:lpstr>
      <vt:lpstr>ГОСУДАРСТВЕННАЯ ИНФОРМАЦИОННАЯ СИСТЕМА  В ОБЛАСТИ ПРОТИВОДЕЙСТВИЯ КОРРУПЦИИ «ПОСЕЙДОН»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Благодарю за внимание!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Company>МКПЦН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Перезентация</dc:title>
  <dc:creator>МКПЦН</dc:creator>
  <cp:lastModifiedBy>nsamodurova</cp:lastModifiedBy>
  <cp:revision>1313</cp:revision>
  <cp:lastPrinted>2017-01-20T15:12:58Z</cp:lastPrinted>
  <dcterms:created xsi:type="dcterms:W3CDTF">2010-01-22T12:08:31Z</dcterms:created>
  <dcterms:modified xsi:type="dcterms:W3CDTF">2024-08-07T06:47:54Z</dcterms:modified>
</cp:coreProperties>
</file>